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38"/>
  </p:notesMasterIdLst>
  <p:sldIdLst>
    <p:sldId id="1661" r:id="rId5"/>
    <p:sldId id="2147479623" r:id="rId6"/>
    <p:sldId id="2147479625" r:id="rId7"/>
    <p:sldId id="2147479631" r:id="rId8"/>
    <p:sldId id="2147479624" r:id="rId9"/>
    <p:sldId id="2147479626" r:id="rId10"/>
    <p:sldId id="259" r:id="rId11"/>
    <p:sldId id="2147479628" r:id="rId12"/>
    <p:sldId id="2147479630" r:id="rId13"/>
    <p:sldId id="2147479629" r:id="rId14"/>
    <p:sldId id="2147479587" r:id="rId15"/>
    <p:sldId id="2147479611" r:id="rId16"/>
    <p:sldId id="2147479612" r:id="rId17"/>
    <p:sldId id="2147479620" r:id="rId18"/>
    <p:sldId id="2147479613" r:id="rId19"/>
    <p:sldId id="2147479499" r:id="rId20"/>
    <p:sldId id="2147479571" r:id="rId21"/>
    <p:sldId id="2147479556" r:id="rId22"/>
    <p:sldId id="2147479558" r:id="rId23"/>
    <p:sldId id="2147479559" r:id="rId24"/>
    <p:sldId id="2147479622" r:id="rId25"/>
    <p:sldId id="2147479621" r:id="rId26"/>
    <p:sldId id="2147479557" r:id="rId27"/>
    <p:sldId id="2147479498" r:id="rId28"/>
    <p:sldId id="2147479568" r:id="rId29"/>
    <p:sldId id="2147479567" r:id="rId30"/>
    <p:sldId id="2147479572" r:id="rId31"/>
    <p:sldId id="2147479615" r:id="rId32"/>
    <p:sldId id="2147479617" r:id="rId33"/>
    <p:sldId id="2147479569" r:id="rId34"/>
    <p:sldId id="2147479616" r:id="rId35"/>
    <p:sldId id="2147479619" r:id="rId36"/>
    <p:sldId id="214747959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BD6EF"/>
    <a:srgbClr val="FFF6DE"/>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49A94-5FBA-0628-8D06-FDBE044C7C6A}" v="807" dt="2025-04-22T17:37:13.870"/>
    <p1510:client id="{B74691A2-D5F2-48E0-46D0-4F4EFEC81F0E}" v="9" dt="2025-04-22T23:32:44.305"/>
    <p1510:client id="{DB491C6F-400D-F033-E0C7-284C5B7CB3C4}" v="75" dt="2025-04-23T14:01:18.2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naud Comet" userId="S::arnaudcomet@microsoft.com::9877cbb2-6447-49fc-b16c-262ced361866" providerId="AD" clId="Web-{B081CAC2-673D-F51E-C62E-787646AD0BB5}"/>
    <pc:docChg chg="addSld delSld modSld sldOrd">
      <pc:chgData name="Arnaud Comet" userId="S::arnaudcomet@microsoft.com::9877cbb2-6447-49fc-b16c-262ced361866" providerId="AD" clId="Web-{B081CAC2-673D-F51E-C62E-787646AD0BB5}" dt="2025-04-02T23:24:48.682" v="738" actId="20577"/>
      <pc:docMkLst>
        <pc:docMk/>
      </pc:docMkLst>
      <pc:sldChg chg="modSp add mod modShow">
        <pc:chgData name="Arnaud Comet" userId="S::arnaudcomet@microsoft.com::9877cbb2-6447-49fc-b16c-262ced361866" providerId="AD" clId="Web-{B081CAC2-673D-F51E-C62E-787646AD0BB5}" dt="2025-04-02T22:24:47.343" v="29"/>
        <pc:sldMkLst>
          <pc:docMk/>
          <pc:sldMk cId="2650393510" sldId="257"/>
        </pc:sldMkLst>
        <pc:spChg chg="mod">
          <ac:chgData name="Arnaud Comet" userId="S::arnaudcomet@microsoft.com::9877cbb2-6447-49fc-b16c-262ced361866" providerId="AD" clId="Web-{B081CAC2-673D-F51E-C62E-787646AD0BB5}" dt="2025-04-02T22:18:49.412" v="5" actId="20577"/>
          <ac:spMkLst>
            <pc:docMk/>
            <pc:sldMk cId="2650393510" sldId="257"/>
            <ac:spMk id="2" creationId="{6C629711-1028-0319-7D62-39F335F09351}"/>
          </ac:spMkLst>
        </pc:spChg>
        <pc:spChg chg="mod">
          <ac:chgData name="Arnaud Comet" userId="S::arnaudcomet@microsoft.com::9877cbb2-6447-49fc-b16c-262ced361866" providerId="AD" clId="Web-{B081CAC2-673D-F51E-C62E-787646AD0BB5}" dt="2025-04-02T22:19:22.741" v="13" actId="20577"/>
          <ac:spMkLst>
            <pc:docMk/>
            <pc:sldMk cId="2650393510" sldId="257"/>
            <ac:spMk id="3" creationId="{BDB1323A-7B2E-0427-D8E2-9E45055D963D}"/>
          </ac:spMkLst>
        </pc:spChg>
      </pc:sldChg>
      <pc:sldChg chg="add del">
        <pc:chgData name="Arnaud Comet" userId="S::arnaudcomet@microsoft.com::9877cbb2-6447-49fc-b16c-262ced361866" providerId="AD" clId="Web-{B081CAC2-673D-F51E-C62E-787646AD0BB5}" dt="2025-04-02T22:50:32.772" v="228"/>
        <pc:sldMkLst>
          <pc:docMk/>
          <pc:sldMk cId="2432490973" sldId="258"/>
        </pc:sldMkLst>
      </pc:sldChg>
      <pc:sldChg chg="add ord">
        <pc:chgData name="Arnaud Comet" userId="S::arnaudcomet@microsoft.com::9877cbb2-6447-49fc-b16c-262ced361866" providerId="AD" clId="Web-{B081CAC2-673D-F51E-C62E-787646AD0BB5}" dt="2025-04-02T22:53:36.011" v="276"/>
        <pc:sldMkLst>
          <pc:docMk/>
          <pc:sldMk cId="763245280" sldId="259"/>
        </pc:sldMkLst>
      </pc:sldChg>
      <pc:sldChg chg="modSp">
        <pc:chgData name="Arnaud Comet" userId="S::arnaudcomet@microsoft.com::9877cbb2-6447-49fc-b16c-262ced361866" providerId="AD" clId="Web-{B081CAC2-673D-F51E-C62E-787646AD0BB5}" dt="2025-04-02T23:20:53.020" v="675"/>
        <pc:sldMkLst>
          <pc:docMk/>
          <pc:sldMk cId="1795078537" sldId="1661"/>
        </pc:sldMkLst>
        <pc:spChg chg="mod">
          <ac:chgData name="Arnaud Comet" userId="S::arnaudcomet@microsoft.com::9877cbb2-6447-49fc-b16c-262ced361866" providerId="AD" clId="Web-{B081CAC2-673D-F51E-C62E-787646AD0BB5}" dt="2025-04-02T23:19:14.987" v="652" actId="20577"/>
          <ac:spMkLst>
            <pc:docMk/>
            <pc:sldMk cId="1795078537" sldId="1661"/>
            <ac:spMk id="4" creationId="{00000000-0000-0000-0000-000000000000}"/>
          </ac:spMkLst>
        </pc:spChg>
        <pc:spChg chg="mod">
          <ac:chgData name="Arnaud Comet" userId="S::arnaudcomet@microsoft.com::9877cbb2-6447-49fc-b16c-262ced361866" providerId="AD" clId="Web-{B081CAC2-673D-F51E-C62E-787646AD0BB5}" dt="2025-04-02T23:20:53.020" v="675"/>
          <ac:spMkLst>
            <pc:docMk/>
            <pc:sldMk cId="1795078537" sldId="1661"/>
            <ac:spMk id="5" creationId="{00000000-0000-0000-0000-000000000000}"/>
          </ac:spMkLst>
        </pc:spChg>
      </pc:sldChg>
      <pc:sldChg chg="modSp mod modShow">
        <pc:chgData name="Arnaud Comet" userId="S::arnaudcomet@microsoft.com::9877cbb2-6447-49fc-b16c-262ced361866" providerId="AD" clId="Web-{B081CAC2-673D-F51E-C62E-787646AD0BB5}" dt="2025-04-02T22:24:47.437" v="30"/>
        <pc:sldMkLst>
          <pc:docMk/>
          <pc:sldMk cId="837951160" sldId="2147479592"/>
        </pc:sldMkLst>
        <pc:spChg chg="mod">
          <ac:chgData name="Arnaud Comet" userId="S::arnaudcomet@microsoft.com::9877cbb2-6447-49fc-b16c-262ced361866" providerId="AD" clId="Web-{B081CAC2-673D-F51E-C62E-787646AD0BB5}" dt="2025-04-02T22:19:56.148" v="27" actId="20577"/>
          <ac:spMkLst>
            <pc:docMk/>
            <pc:sldMk cId="837951160" sldId="2147479592"/>
            <ac:spMk id="3" creationId="{EE51DE55-9843-6E96-E749-CE0C3C62D0A5}"/>
          </ac:spMkLst>
        </pc:spChg>
      </pc:sldChg>
      <pc:sldChg chg="modSp add replId">
        <pc:chgData name="Arnaud Comet" userId="S::arnaudcomet@microsoft.com::9877cbb2-6447-49fc-b16c-262ced361866" providerId="AD" clId="Web-{B081CAC2-673D-F51E-C62E-787646AD0BB5}" dt="2025-04-02T23:06:06.655" v="394" actId="20577"/>
        <pc:sldMkLst>
          <pc:docMk/>
          <pc:sldMk cId="3098091260" sldId="2147479623"/>
        </pc:sldMkLst>
        <pc:spChg chg="mod">
          <ac:chgData name="Arnaud Comet" userId="S::arnaudcomet@microsoft.com::9877cbb2-6447-49fc-b16c-262ced361866" providerId="AD" clId="Web-{B081CAC2-673D-F51E-C62E-787646AD0BB5}" dt="2025-04-02T22:52:48.885" v="272" actId="20577"/>
          <ac:spMkLst>
            <pc:docMk/>
            <pc:sldMk cId="3098091260" sldId="2147479623"/>
            <ac:spMk id="2" creationId="{6D3B483D-CBA5-6D6C-5919-E735D25ADE7F}"/>
          </ac:spMkLst>
        </pc:spChg>
        <pc:spChg chg="mod">
          <ac:chgData name="Arnaud Comet" userId="S::arnaudcomet@microsoft.com::9877cbb2-6447-49fc-b16c-262ced361866" providerId="AD" clId="Web-{B081CAC2-673D-F51E-C62E-787646AD0BB5}" dt="2025-04-02T23:06:06.655" v="394" actId="20577"/>
          <ac:spMkLst>
            <pc:docMk/>
            <pc:sldMk cId="3098091260" sldId="2147479623"/>
            <ac:spMk id="3" creationId="{CBEB840A-179F-B49F-6F59-287AEBB3A016}"/>
          </ac:spMkLst>
        </pc:spChg>
      </pc:sldChg>
      <pc:sldChg chg="addSp delSp modSp add replId addAnim">
        <pc:chgData name="Arnaud Comet" userId="S::arnaudcomet@microsoft.com::9877cbb2-6447-49fc-b16c-262ced361866" providerId="AD" clId="Web-{B081CAC2-673D-F51E-C62E-787646AD0BB5}" dt="2025-04-02T22:50:48.960" v="231"/>
        <pc:sldMkLst>
          <pc:docMk/>
          <pc:sldMk cId="3446009673" sldId="2147479624"/>
        </pc:sldMkLst>
        <pc:spChg chg="add del">
          <ac:chgData name="Arnaud Comet" userId="S::arnaudcomet@microsoft.com::9877cbb2-6447-49fc-b16c-262ced361866" providerId="AD" clId="Web-{B081CAC2-673D-F51E-C62E-787646AD0BB5}" dt="2025-04-02T22:45:43.484" v="33"/>
          <ac:spMkLst>
            <pc:docMk/>
            <pc:sldMk cId="3446009673" sldId="2147479624"/>
            <ac:spMk id="13" creationId="{7B7A2EBB-66E2-B869-2121-3DB86078010B}"/>
          </ac:spMkLst>
        </pc:spChg>
        <pc:spChg chg="add mod">
          <ac:chgData name="Arnaud Comet" userId="S::arnaudcomet@microsoft.com::9877cbb2-6447-49fc-b16c-262ced361866" providerId="AD" clId="Web-{B081CAC2-673D-F51E-C62E-787646AD0BB5}" dt="2025-04-02T22:46:25.985" v="47" actId="14100"/>
          <ac:spMkLst>
            <pc:docMk/>
            <pc:sldMk cId="3446009673" sldId="2147479624"/>
            <ac:spMk id="14" creationId="{07B62811-C609-32A7-B64C-6A1FCA0EDB0C}"/>
          </ac:spMkLst>
        </pc:spChg>
        <pc:spChg chg="add mod">
          <ac:chgData name="Arnaud Comet" userId="S::arnaudcomet@microsoft.com::9877cbb2-6447-49fc-b16c-262ced361866" providerId="AD" clId="Web-{B081CAC2-673D-F51E-C62E-787646AD0BB5}" dt="2025-04-02T22:46:29.953" v="50" actId="1076"/>
          <ac:spMkLst>
            <pc:docMk/>
            <pc:sldMk cId="3446009673" sldId="2147479624"/>
            <ac:spMk id="15" creationId="{54BFDB47-223B-525F-26CB-A76B207CA95D}"/>
          </ac:spMkLst>
        </pc:spChg>
        <pc:spChg chg="add mod">
          <ac:chgData name="Arnaud Comet" userId="S::arnaudcomet@microsoft.com::9877cbb2-6447-49fc-b16c-262ced361866" providerId="AD" clId="Web-{B081CAC2-673D-F51E-C62E-787646AD0BB5}" dt="2025-04-02T22:46:33.782" v="51" actId="1076"/>
          <ac:spMkLst>
            <pc:docMk/>
            <pc:sldMk cId="3446009673" sldId="2147479624"/>
            <ac:spMk id="16" creationId="{4745C329-124B-111E-0AAE-763AE10DE90F}"/>
          </ac:spMkLst>
        </pc:spChg>
        <pc:spChg chg="add mod">
          <ac:chgData name="Arnaud Comet" userId="S::arnaudcomet@microsoft.com::9877cbb2-6447-49fc-b16c-262ced361866" providerId="AD" clId="Web-{B081CAC2-673D-F51E-C62E-787646AD0BB5}" dt="2025-04-02T22:48:02.503" v="100" actId="20577"/>
          <ac:spMkLst>
            <pc:docMk/>
            <pc:sldMk cId="3446009673" sldId="2147479624"/>
            <ac:spMk id="17" creationId="{07EB571C-4F9A-D962-3A1E-C23BA314BE9F}"/>
          </ac:spMkLst>
        </pc:spChg>
        <pc:spChg chg="add mod">
          <ac:chgData name="Arnaud Comet" userId="S::arnaudcomet@microsoft.com::9877cbb2-6447-49fc-b16c-262ced361866" providerId="AD" clId="Web-{B081CAC2-673D-F51E-C62E-787646AD0BB5}" dt="2025-04-02T22:47:37.862" v="80"/>
          <ac:spMkLst>
            <pc:docMk/>
            <pc:sldMk cId="3446009673" sldId="2147479624"/>
            <ac:spMk id="18" creationId="{82745485-9715-10E4-172D-052A26FC4DEE}"/>
          </ac:spMkLst>
        </pc:spChg>
        <pc:spChg chg="add mod">
          <ac:chgData name="Arnaud Comet" userId="S::arnaudcomet@microsoft.com::9877cbb2-6447-49fc-b16c-262ced361866" providerId="AD" clId="Web-{B081CAC2-673D-F51E-C62E-787646AD0BB5}" dt="2025-04-02T22:48:07.706" v="101" actId="1076"/>
          <ac:spMkLst>
            <pc:docMk/>
            <pc:sldMk cId="3446009673" sldId="2147479624"/>
            <ac:spMk id="19" creationId="{9CBAA147-1D2C-13D1-9273-A39B5BEEFCDC}"/>
          </ac:spMkLst>
        </pc:spChg>
        <pc:spChg chg="add mod">
          <ac:chgData name="Arnaud Comet" userId="S::arnaudcomet@microsoft.com::9877cbb2-6447-49fc-b16c-262ced361866" providerId="AD" clId="Web-{B081CAC2-673D-F51E-C62E-787646AD0BB5}" dt="2025-04-02T22:49:22.317" v="169" actId="20577"/>
          <ac:spMkLst>
            <pc:docMk/>
            <pc:sldMk cId="3446009673" sldId="2147479624"/>
            <ac:spMk id="20" creationId="{936796F0-28D4-51BC-2335-4C57267B3559}"/>
          </ac:spMkLst>
        </pc:spChg>
        <pc:spChg chg="add mod">
          <ac:chgData name="Arnaud Comet" userId="S::arnaudcomet@microsoft.com::9877cbb2-6447-49fc-b16c-262ced361866" providerId="AD" clId="Web-{B081CAC2-673D-F51E-C62E-787646AD0BB5}" dt="2025-04-02T22:49:45.224" v="188" actId="20577"/>
          <ac:spMkLst>
            <pc:docMk/>
            <pc:sldMk cId="3446009673" sldId="2147479624"/>
            <ac:spMk id="21" creationId="{D6169C7D-D650-DA42-90D7-C8ED55BE69D2}"/>
          </ac:spMkLst>
        </pc:spChg>
        <pc:spChg chg="add mod">
          <ac:chgData name="Arnaud Comet" userId="S::arnaudcomet@microsoft.com::9877cbb2-6447-49fc-b16c-262ced361866" providerId="AD" clId="Web-{B081CAC2-673D-F51E-C62E-787646AD0BB5}" dt="2025-04-02T22:50:27.053" v="227" actId="20577"/>
          <ac:spMkLst>
            <pc:docMk/>
            <pc:sldMk cId="3446009673" sldId="2147479624"/>
            <ac:spMk id="22" creationId="{70C8FA1A-A429-2FC8-A251-5FDC458AD5AF}"/>
          </ac:spMkLst>
        </pc:spChg>
        <pc:graphicFrameChg chg="del">
          <ac:chgData name="Arnaud Comet" userId="S::arnaudcomet@microsoft.com::9877cbb2-6447-49fc-b16c-262ced361866" providerId="AD" clId="Web-{B081CAC2-673D-F51E-C62E-787646AD0BB5}" dt="2025-04-02T22:45:43.484" v="34"/>
          <ac:graphicFrameMkLst>
            <pc:docMk/>
            <pc:sldMk cId="3446009673" sldId="2147479624"/>
            <ac:graphicFrameMk id="4" creationId="{5A426C63-BBF4-D5B5-4641-E4AF3BEF7A5A}"/>
          </ac:graphicFrameMkLst>
        </pc:graphicFrameChg>
      </pc:sldChg>
      <pc:sldChg chg="modSp new modNotes">
        <pc:chgData name="Arnaud Comet" userId="S::arnaudcomet@microsoft.com::9877cbb2-6447-49fc-b16c-262ced361866" providerId="AD" clId="Web-{B081CAC2-673D-F51E-C62E-787646AD0BB5}" dt="2025-04-02T23:04:51.418" v="380"/>
        <pc:sldMkLst>
          <pc:docMk/>
          <pc:sldMk cId="1617474316" sldId="2147479625"/>
        </pc:sldMkLst>
        <pc:spChg chg="mod">
          <ac:chgData name="Arnaud Comet" userId="S::arnaudcomet@microsoft.com::9877cbb2-6447-49fc-b16c-262ced361866" providerId="AD" clId="Web-{B081CAC2-673D-F51E-C62E-787646AD0BB5}" dt="2025-04-02T22:54:02.387" v="291" actId="20577"/>
          <ac:spMkLst>
            <pc:docMk/>
            <pc:sldMk cId="1617474316" sldId="2147479625"/>
            <ac:spMk id="2" creationId="{BA6371D5-F9DD-FF4A-29AA-BE5AE66ABFFA}"/>
          </ac:spMkLst>
        </pc:spChg>
        <pc:spChg chg="mod">
          <ac:chgData name="Arnaud Comet" userId="S::arnaudcomet@microsoft.com::9877cbb2-6447-49fc-b16c-262ced361866" providerId="AD" clId="Web-{B081CAC2-673D-F51E-C62E-787646AD0BB5}" dt="2025-04-02T23:04:51.418" v="380"/>
          <ac:spMkLst>
            <pc:docMk/>
            <pc:sldMk cId="1617474316" sldId="2147479625"/>
            <ac:spMk id="3" creationId="{DB24B625-DDE5-345E-867E-FCA666B6F8D4}"/>
          </ac:spMkLst>
        </pc:spChg>
      </pc:sldChg>
      <pc:sldChg chg="addSp delSp modSp add replId modNotes">
        <pc:chgData name="Arnaud Comet" userId="S::arnaudcomet@microsoft.com::9877cbb2-6447-49fc-b16c-262ced361866" providerId="AD" clId="Web-{B081CAC2-673D-F51E-C62E-787646AD0BB5}" dt="2025-04-02T23:24:14.775" v="720"/>
        <pc:sldMkLst>
          <pc:docMk/>
          <pc:sldMk cId="1683285644" sldId="2147479626"/>
        </pc:sldMkLst>
        <pc:spChg chg="mod">
          <ac:chgData name="Arnaud Comet" userId="S::arnaudcomet@microsoft.com::9877cbb2-6447-49fc-b16c-262ced361866" providerId="AD" clId="Web-{B081CAC2-673D-F51E-C62E-787646AD0BB5}" dt="2025-04-02T23:23:26.790" v="719" actId="20577"/>
          <ac:spMkLst>
            <pc:docMk/>
            <pc:sldMk cId="1683285644" sldId="2147479626"/>
            <ac:spMk id="2" creationId="{D09B6356-CB93-9DD2-77F4-9875A61A45D7}"/>
          </ac:spMkLst>
        </pc:spChg>
        <pc:spChg chg="del">
          <ac:chgData name="Arnaud Comet" userId="S::arnaudcomet@microsoft.com::9877cbb2-6447-49fc-b16c-262ced361866" providerId="AD" clId="Web-{B081CAC2-673D-F51E-C62E-787646AD0BB5}" dt="2025-04-02T23:23:16.805" v="710"/>
          <ac:spMkLst>
            <pc:docMk/>
            <pc:sldMk cId="1683285644" sldId="2147479626"/>
            <ac:spMk id="3" creationId="{343DCA84-DB59-CF68-F026-737346496883}"/>
          </ac:spMkLst>
        </pc:spChg>
        <pc:spChg chg="add mod">
          <ac:chgData name="Arnaud Comet" userId="S::arnaudcomet@microsoft.com::9877cbb2-6447-49fc-b16c-262ced361866" providerId="AD" clId="Web-{B081CAC2-673D-F51E-C62E-787646AD0BB5}" dt="2025-04-02T23:23:16.805" v="710"/>
          <ac:spMkLst>
            <pc:docMk/>
            <pc:sldMk cId="1683285644" sldId="2147479626"/>
            <ac:spMk id="5" creationId="{93FBEE85-BE77-388A-D35B-CA7C42862F46}"/>
          </ac:spMkLst>
        </pc:spChg>
      </pc:sldChg>
      <pc:sldChg chg="addSp delSp modSp new">
        <pc:chgData name="Arnaud Comet" userId="S::arnaudcomet@microsoft.com::9877cbb2-6447-49fc-b16c-262ced361866" providerId="AD" clId="Web-{B081CAC2-673D-F51E-C62E-787646AD0BB5}" dt="2025-04-02T23:18:15.579" v="644" actId="1076"/>
        <pc:sldMkLst>
          <pc:docMk/>
          <pc:sldMk cId="1978012112" sldId="2147479627"/>
        </pc:sldMkLst>
        <pc:spChg chg="mod">
          <ac:chgData name="Arnaud Comet" userId="S::arnaudcomet@microsoft.com::9877cbb2-6447-49fc-b16c-262ced361866" providerId="AD" clId="Web-{B081CAC2-673D-F51E-C62E-787646AD0BB5}" dt="2025-04-02T23:08:05.626" v="411" actId="20577"/>
          <ac:spMkLst>
            <pc:docMk/>
            <pc:sldMk cId="1978012112" sldId="2147479627"/>
            <ac:spMk id="2" creationId="{DE930D9B-8650-54F0-65FF-1DC97B4E6FEC}"/>
          </ac:spMkLst>
        </pc:spChg>
        <pc:spChg chg="del">
          <ac:chgData name="Arnaud Comet" userId="S::arnaudcomet@microsoft.com::9877cbb2-6447-49fc-b16c-262ced361866" providerId="AD" clId="Web-{B081CAC2-673D-F51E-C62E-787646AD0BB5}" dt="2025-04-02T23:07:09.937" v="397"/>
          <ac:spMkLst>
            <pc:docMk/>
            <pc:sldMk cId="1978012112" sldId="2147479627"/>
            <ac:spMk id="3" creationId="{771EF7AB-0AE5-E3EF-C83A-B9957380E6A2}"/>
          </ac:spMkLst>
        </pc:spChg>
        <pc:graphicFrameChg chg="add mod modGraphic">
          <ac:chgData name="Arnaud Comet" userId="S::arnaudcomet@microsoft.com::9877cbb2-6447-49fc-b16c-262ced361866" providerId="AD" clId="Web-{B081CAC2-673D-F51E-C62E-787646AD0BB5}" dt="2025-04-02T23:18:15.579" v="644" actId="1076"/>
          <ac:graphicFrameMkLst>
            <pc:docMk/>
            <pc:sldMk cId="1978012112" sldId="2147479627"/>
            <ac:graphicFrameMk id="5" creationId="{A2E2551E-C376-6DA5-834B-1AB7E4F8388D}"/>
          </ac:graphicFrameMkLst>
        </pc:graphicFrameChg>
      </pc:sldChg>
      <pc:sldChg chg="modSp new mod modClrScheme chgLayout">
        <pc:chgData name="Arnaud Comet" userId="S::arnaudcomet@microsoft.com::9877cbb2-6447-49fc-b16c-262ced361866" providerId="AD" clId="Web-{B081CAC2-673D-F51E-C62E-787646AD0BB5}" dt="2025-04-02T23:20:44.833" v="673" actId="20577"/>
        <pc:sldMkLst>
          <pc:docMk/>
          <pc:sldMk cId="1095947513" sldId="2147479628"/>
        </pc:sldMkLst>
        <pc:spChg chg="mod ord">
          <ac:chgData name="Arnaud Comet" userId="S::arnaudcomet@microsoft.com::9877cbb2-6447-49fc-b16c-262ced361866" providerId="AD" clId="Web-{B081CAC2-673D-F51E-C62E-787646AD0BB5}" dt="2025-04-02T23:19:03.690" v="650" actId="20577"/>
          <ac:spMkLst>
            <pc:docMk/>
            <pc:sldMk cId="1095947513" sldId="2147479628"/>
            <ac:spMk id="2" creationId="{BB919238-76BF-BD46-F599-B5735E5B86E5}"/>
          </ac:spMkLst>
        </pc:spChg>
        <pc:spChg chg="mod ord">
          <ac:chgData name="Arnaud Comet" userId="S::arnaudcomet@microsoft.com::9877cbb2-6447-49fc-b16c-262ced361866" providerId="AD" clId="Web-{B081CAC2-673D-F51E-C62E-787646AD0BB5}" dt="2025-04-02T23:20:44.833" v="673" actId="20577"/>
          <ac:spMkLst>
            <pc:docMk/>
            <pc:sldMk cId="1095947513" sldId="2147479628"/>
            <ac:spMk id="3" creationId="{6D71EB2F-410F-A918-1683-99123F18D59C}"/>
          </ac:spMkLst>
        </pc:spChg>
      </pc:sldChg>
      <pc:sldChg chg="modSp add del mod replId modClrScheme chgLayout">
        <pc:chgData name="Arnaud Comet" userId="S::arnaudcomet@microsoft.com::9877cbb2-6447-49fc-b16c-262ced361866" providerId="AD" clId="Web-{B081CAC2-673D-F51E-C62E-787646AD0BB5}" dt="2025-04-02T23:18:42.955" v="647"/>
        <pc:sldMkLst>
          <pc:docMk/>
          <pc:sldMk cId="2039686787" sldId="2147479628"/>
        </pc:sldMkLst>
        <pc:spChg chg="mod ord">
          <ac:chgData name="Arnaud Comet" userId="S::arnaudcomet@microsoft.com::9877cbb2-6447-49fc-b16c-262ced361866" providerId="AD" clId="Web-{B081CAC2-673D-F51E-C62E-787646AD0BB5}" dt="2025-04-02T23:18:39.876" v="646"/>
          <ac:spMkLst>
            <pc:docMk/>
            <pc:sldMk cId="2039686787" sldId="2147479628"/>
            <ac:spMk id="2" creationId="{1F18A56F-107A-3044-3313-B65FC13C29BF}"/>
          </ac:spMkLst>
        </pc:spChg>
        <pc:spChg chg="mod ord">
          <ac:chgData name="Arnaud Comet" userId="S::arnaudcomet@microsoft.com::9877cbb2-6447-49fc-b16c-262ced361866" providerId="AD" clId="Web-{B081CAC2-673D-F51E-C62E-787646AD0BB5}" dt="2025-04-02T23:18:39.876" v="646"/>
          <ac:spMkLst>
            <pc:docMk/>
            <pc:sldMk cId="2039686787" sldId="2147479628"/>
            <ac:spMk id="3" creationId="{4D38D4D1-4D1E-2E81-CD22-8771DDA082D4}"/>
          </ac:spMkLst>
        </pc:spChg>
      </pc:sldChg>
      <pc:sldChg chg="modSp add replId">
        <pc:chgData name="Arnaud Comet" userId="S::arnaudcomet@microsoft.com::9877cbb2-6447-49fc-b16c-262ced361866" providerId="AD" clId="Web-{B081CAC2-673D-F51E-C62E-787646AD0BB5}" dt="2025-04-02T23:24:48.682" v="738" actId="20577"/>
        <pc:sldMkLst>
          <pc:docMk/>
          <pc:sldMk cId="3975483017" sldId="2147479629"/>
        </pc:sldMkLst>
        <pc:spChg chg="mod">
          <ac:chgData name="Arnaud Comet" userId="S::arnaudcomet@microsoft.com::9877cbb2-6447-49fc-b16c-262ced361866" providerId="AD" clId="Web-{B081CAC2-673D-F51E-C62E-787646AD0BB5}" dt="2025-04-02T23:21:44.553" v="678" actId="20577"/>
          <ac:spMkLst>
            <pc:docMk/>
            <pc:sldMk cId="3975483017" sldId="2147479629"/>
            <ac:spMk id="2" creationId="{3FD46CCF-6E60-F3A0-8263-D7DC89154BE3}"/>
          </ac:spMkLst>
        </pc:spChg>
        <pc:spChg chg="mod">
          <ac:chgData name="Arnaud Comet" userId="S::arnaudcomet@microsoft.com::9877cbb2-6447-49fc-b16c-262ced361866" providerId="AD" clId="Web-{B081CAC2-673D-F51E-C62E-787646AD0BB5}" dt="2025-04-02T23:24:48.682" v="738" actId="20577"/>
          <ac:spMkLst>
            <pc:docMk/>
            <pc:sldMk cId="3975483017" sldId="2147479629"/>
            <ac:spMk id="3" creationId="{6540DF58-4448-6BEB-889B-482EEE3B8F71}"/>
          </ac:spMkLst>
        </pc:spChg>
      </pc:sldChg>
      <pc:sldChg chg="add del replId">
        <pc:chgData name="Arnaud Comet" userId="S::arnaudcomet@microsoft.com::9877cbb2-6447-49fc-b16c-262ced361866" providerId="AD" clId="Web-{B081CAC2-673D-F51E-C62E-787646AD0BB5}" dt="2025-04-02T23:22:15.601" v="688"/>
        <pc:sldMkLst>
          <pc:docMk/>
          <pc:sldMk cId="2104971782" sldId="2147479630"/>
        </pc:sldMkLst>
      </pc:sldChg>
      <pc:sldChg chg="delSp modSp new mod modClrScheme chgLayout">
        <pc:chgData name="Arnaud Comet" userId="S::arnaudcomet@microsoft.com::9877cbb2-6447-49fc-b16c-262ced361866" providerId="AD" clId="Web-{B081CAC2-673D-F51E-C62E-787646AD0BB5}" dt="2025-04-02T23:22:46.179" v="696" actId="20577"/>
        <pc:sldMkLst>
          <pc:docMk/>
          <pc:sldMk cId="2317824988" sldId="2147479630"/>
        </pc:sldMkLst>
        <pc:spChg chg="mod ord">
          <ac:chgData name="Arnaud Comet" userId="S::arnaudcomet@microsoft.com::9877cbb2-6447-49fc-b16c-262ced361866" providerId="AD" clId="Web-{B081CAC2-673D-F51E-C62E-787646AD0BB5}" dt="2025-04-02T23:22:46.179" v="696" actId="20577"/>
          <ac:spMkLst>
            <pc:docMk/>
            <pc:sldMk cId="2317824988" sldId="2147479630"/>
            <ac:spMk id="2" creationId="{EECA5649-289C-1AD9-A97B-69D55863DF89}"/>
          </ac:spMkLst>
        </pc:spChg>
        <pc:spChg chg="del">
          <ac:chgData name="Arnaud Comet" userId="S::arnaudcomet@microsoft.com::9877cbb2-6447-49fc-b16c-262ced361866" providerId="AD" clId="Web-{B081CAC2-673D-F51E-C62E-787646AD0BB5}" dt="2025-04-02T23:22:39.164" v="690"/>
          <ac:spMkLst>
            <pc:docMk/>
            <pc:sldMk cId="2317824988" sldId="2147479630"/>
            <ac:spMk id="3" creationId="{6DDA7E0C-8805-AE6E-3396-9A1F911F7018}"/>
          </ac:spMkLst>
        </pc:spChg>
      </pc:sldChg>
      <pc:sldMasterChg chg="addSldLayout">
        <pc:chgData name="Arnaud Comet" userId="S::arnaudcomet@microsoft.com::9877cbb2-6447-49fc-b16c-262ced361866" providerId="AD" clId="Web-{B081CAC2-673D-F51E-C62E-787646AD0BB5}" dt="2025-04-02T22:18:42.521" v="0"/>
        <pc:sldMasterMkLst>
          <pc:docMk/>
          <pc:sldMasterMk cId="1916916273" sldId="2147483772"/>
        </pc:sldMasterMkLst>
        <pc:sldLayoutChg chg="add">
          <pc:chgData name="Arnaud Comet" userId="S::arnaudcomet@microsoft.com::9877cbb2-6447-49fc-b16c-262ced361866" providerId="AD" clId="Web-{B081CAC2-673D-F51E-C62E-787646AD0BB5}" dt="2025-04-02T22:18:42.521" v="0"/>
          <pc:sldLayoutMkLst>
            <pc:docMk/>
            <pc:sldMasterMk cId="1916916273" sldId="2147483772"/>
            <pc:sldLayoutMk cId="2755480801" sldId="2147483833"/>
          </pc:sldLayoutMkLst>
        </pc:sldLayoutChg>
      </pc:sldMasterChg>
    </pc:docChg>
  </pc:docChgLst>
  <pc:docChgLst>
    <pc:chgData name="Mehrsa Golestaneh" userId="S::mgolestaneh@microsoft.com::6ce5680f-0bad-422a-b11a-8645f2f17248" providerId="AD" clId="Web-{B0BB74B4-7149-3913-3C02-81CEC822C029}"/>
    <pc:docChg chg="addSld modSld">
      <pc:chgData name="Mehrsa Golestaneh" userId="S::mgolestaneh@microsoft.com::6ce5680f-0bad-422a-b11a-8645f2f17248" providerId="AD" clId="Web-{B0BB74B4-7149-3913-3C02-81CEC822C029}" dt="2025-04-17T20:19:33.476" v="542" actId="14100"/>
      <pc:docMkLst>
        <pc:docMk/>
      </pc:docMkLst>
      <pc:sldChg chg="addSp delSp modSp">
        <pc:chgData name="Mehrsa Golestaneh" userId="S::mgolestaneh@microsoft.com::6ce5680f-0bad-422a-b11a-8645f2f17248" providerId="AD" clId="Web-{B0BB74B4-7149-3913-3C02-81CEC822C029}" dt="2025-04-17T19:04:58.343" v="33" actId="14100"/>
        <pc:sldMkLst>
          <pc:docMk/>
          <pc:sldMk cId="763245280" sldId="259"/>
        </pc:sldMkLst>
        <pc:spChg chg="del">
          <ac:chgData name="Mehrsa Golestaneh" userId="S::mgolestaneh@microsoft.com::6ce5680f-0bad-422a-b11a-8645f2f17248" providerId="AD" clId="Web-{B0BB74B4-7149-3913-3C02-81CEC822C029}" dt="2025-04-17T19:02:34.571" v="10"/>
          <ac:spMkLst>
            <pc:docMk/>
            <pc:sldMk cId="763245280" sldId="259"/>
            <ac:spMk id="12" creationId="{29B98C11-4714-9ABF-B403-D82B79FFF5A7}"/>
          </ac:spMkLst>
        </pc:spChg>
        <pc:spChg chg="del">
          <ac:chgData name="Mehrsa Golestaneh" userId="S::mgolestaneh@microsoft.com::6ce5680f-0bad-422a-b11a-8645f2f17248" providerId="AD" clId="Web-{B0BB74B4-7149-3913-3C02-81CEC822C029}" dt="2025-04-17T19:02:34.571" v="9"/>
          <ac:spMkLst>
            <pc:docMk/>
            <pc:sldMk cId="763245280" sldId="259"/>
            <ac:spMk id="15" creationId="{046719FC-8D57-48C8-5BC6-BBDAFEFD7739}"/>
          </ac:spMkLst>
        </pc:spChg>
        <pc:spChg chg="del">
          <ac:chgData name="Mehrsa Golestaneh" userId="S::mgolestaneh@microsoft.com::6ce5680f-0bad-422a-b11a-8645f2f17248" providerId="AD" clId="Web-{B0BB74B4-7149-3913-3C02-81CEC822C029}" dt="2025-04-17T19:02:34.571" v="8"/>
          <ac:spMkLst>
            <pc:docMk/>
            <pc:sldMk cId="763245280" sldId="259"/>
            <ac:spMk id="16" creationId="{28D91BFF-A96A-8A80-9F79-0EEC18B7854F}"/>
          </ac:spMkLst>
        </pc:spChg>
        <pc:spChg chg="del">
          <ac:chgData name="Mehrsa Golestaneh" userId="S::mgolestaneh@microsoft.com::6ce5680f-0bad-422a-b11a-8645f2f17248" providerId="AD" clId="Web-{B0BB74B4-7149-3913-3C02-81CEC822C029}" dt="2025-04-17T19:02:34.571" v="7"/>
          <ac:spMkLst>
            <pc:docMk/>
            <pc:sldMk cId="763245280" sldId="259"/>
            <ac:spMk id="17" creationId="{A42F2B61-3C03-D780-3C64-C5A5048ECDB0}"/>
          </ac:spMkLst>
        </pc:spChg>
        <pc:spChg chg="del">
          <ac:chgData name="Mehrsa Golestaneh" userId="S::mgolestaneh@microsoft.com::6ce5680f-0bad-422a-b11a-8645f2f17248" providerId="AD" clId="Web-{B0BB74B4-7149-3913-3C02-81CEC822C029}" dt="2025-04-17T19:02:34.587" v="17"/>
          <ac:spMkLst>
            <pc:docMk/>
            <pc:sldMk cId="763245280" sldId="259"/>
            <ac:spMk id="26" creationId="{259E5136-D512-0448-85E7-9F221B3F69F0}"/>
          </ac:spMkLst>
        </pc:spChg>
        <pc:spChg chg="del">
          <ac:chgData name="Mehrsa Golestaneh" userId="S::mgolestaneh@microsoft.com::6ce5680f-0bad-422a-b11a-8645f2f17248" providerId="AD" clId="Web-{B0BB74B4-7149-3913-3C02-81CEC822C029}" dt="2025-04-17T19:02:34.587" v="16"/>
          <ac:spMkLst>
            <pc:docMk/>
            <pc:sldMk cId="763245280" sldId="259"/>
            <ac:spMk id="27" creationId="{F02C0D37-210E-9B5D-61CC-A560401C8B9E}"/>
          </ac:spMkLst>
        </pc:spChg>
        <pc:spChg chg="del">
          <ac:chgData name="Mehrsa Golestaneh" userId="S::mgolestaneh@microsoft.com::6ce5680f-0bad-422a-b11a-8645f2f17248" providerId="AD" clId="Web-{B0BB74B4-7149-3913-3C02-81CEC822C029}" dt="2025-04-17T19:02:34.587" v="15"/>
          <ac:spMkLst>
            <pc:docMk/>
            <pc:sldMk cId="763245280" sldId="259"/>
            <ac:spMk id="28" creationId="{1301D486-2D58-11CA-B688-D69DE3D28869}"/>
          </ac:spMkLst>
        </pc:spChg>
        <pc:spChg chg="del">
          <ac:chgData name="Mehrsa Golestaneh" userId="S::mgolestaneh@microsoft.com::6ce5680f-0bad-422a-b11a-8645f2f17248" providerId="AD" clId="Web-{B0BB74B4-7149-3913-3C02-81CEC822C029}" dt="2025-04-17T19:02:34.571" v="3"/>
          <ac:spMkLst>
            <pc:docMk/>
            <pc:sldMk cId="763245280" sldId="259"/>
            <ac:spMk id="35" creationId="{494E8330-61C5-E1D1-0BBF-797D0755CDA5}"/>
          </ac:spMkLst>
        </pc:spChg>
        <pc:picChg chg="add del mod">
          <ac:chgData name="Mehrsa Golestaneh" userId="S::mgolestaneh@microsoft.com::6ce5680f-0bad-422a-b11a-8645f2f17248" providerId="AD" clId="Web-{B0BB74B4-7149-3913-3C02-81CEC822C029}" dt="2025-04-17T19:03:03.651" v="23"/>
          <ac:picMkLst>
            <pc:docMk/>
            <pc:sldMk cId="763245280" sldId="259"/>
            <ac:picMk id="3" creationId="{57DF91F8-5E31-0DAD-11C6-41E031B474CF}"/>
          </ac:picMkLst>
        </pc:picChg>
        <pc:picChg chg="add mod">
          <ac:chgData name="Mehrsa Golestaneh" userId="S::mgolestaneh@microsoft.com::6ce5680f-0bad-422a-b11a-8645f2f17248" providerId="AD" clId="Web-{B0BB74B4-7149-3913-3C02-81CEC822C029}" dt="2025-04-17T19:04:58.343" v="33" actId="14100"/>
          <ac:picMkLst>
            <pc:docMk/>
            <pc:sldMk cId="763245280" sldId="259"/>
            <ac:picMk id="5" creationId="{5816FF37-2BD6-8CEF-D3FE-60A40F0B535E}"/>
          </ac:picMkLst>
        </pc:picChg>
        <pc:picChg chg="del">
          <ac:chgData name="Mehrsa Golestaneh" userId="S::mgolestaneh@microsoft.com::6ce5680f-0bad-422a-b11a-8645f2f17248" providerId="AD" clId="Web-{B0BB74B4-7149-3913-3C02-81CEC822C029}" dt="2025-04-17T19:02:34.587" v="11"/>
          <ac:picMkLst>
            <pc:docMk/>
            <pc:sldMk cId="763245280" sldId="259"/>
            <ac:picMk id="11" creationId="{F77571BE-28A0-17F0-B123-D8D18702E19B}"/>
          </ac:picMkLst>
        </pc:picChg>
        <pc:picChg chg="del">
          <ac:chgData name="Mehrsa Golestaneh" userId="S::mgolestaneh@microsoft.com::6ce5680f-0bad-422a-b11a-8645f2f17248" providerId="AD" clId="Web-{B0BB74B4-7149-3913-3C02-81CEC822C029}" dt="2025-04-17T19:02:34.587" v="18"/>
          <ac:picMkLst>
            <pc:docMk/>
            <pc:sldMk cId="763245280" sldId="259"/>
            <ac:picMk id="25" creationId="{AEBA2DE3-F967-6FF6-B8C0-99F000B203C1}"/>
          </ac:picMkLst>
        </pc:picChg>
        <pc:picChg chg="del">
          <ac:chgData name="Mehrsa Golestaneh" userId="S::mgolestaneh@microsoft.com::6ce5680f-0bad-422a-b11a-8645f2f17248" providerId="AD" clId="Web-{B0BB74B4-7149-3913-3C02-81CEC822C029}" dt="2025-04-17T19:02:34.571" v="2"/>
          <ac:picMkLst>
            <pc:docMk/>
            <pc:sldMk cId="763245280" sldId="259"/>
            <ac:picMk id="36" creationId="{FC2E51E7-3C56-42F9-9120-7F4FC3C14B53}"/>
          </ac:picMkLst>
        </pc:picChg>
        <pc:cxnChg chg="del mod">
          <ac:chgData name="Mehrsa Golestaneh" userId="S::mgolestaneh@microsoft.com::6ce5680f-0bad-422a-b11a-8645f2f17248" providerId="AD" clId="Web-{B0BB74B4-7149-3913-3C02-81CEC822C029}" dt="2025-04-17T19:02:34.587" v="14"/>
          <ac:cxnSpMkLst>
            <pc:docMk/>
            <pc:sldMk cId="763245280" sldId="259"/>
            <ac:cxnSpMk id="4" creationId="{AB1AC6C0-27EE-DE29-1F79-B07487535544}"/>
          </ac:cxnSpMkLst>
        </pc:cxnChg>
        <pc:cxnChg chg="del mod">
          <ac:chgData name="Mehrsa Golestaneh" userId="S::mgolestaneh@microsoft.com::6ce5680f-0bad-422a-b11a-8645f2f17248" providerId="AD" clId="Web-{B0BB74B4-7149-3913-3C02-81CEC822C029}" dt="2025-04-17T19:02:34.587" v="13"/>
          <ac:cxnSpMkLst>
            <pc:docMk/>
            <pc:sldMk cId="763245280" sldId="259"/>
            <ac:cxnSpMk id="7" creationId="{728D1945-3025-3688-885F-0D49A1B9B1FE}"/>
          </ac:cxnSpMkLst>
        </pc:cxnChg>
        <pc:cxnChg chg="del mod">
          <ac:chgData name="Mehrsa Golestaneh" userId="S::mgolestaneh@microsoft.com::6ce5680f-0bad-422a-b11a-8645f2f17248" providerId="AD" clId="Web-{B0BB74B4-7149-3913-3C02-81CEC822C029}" dt="2025-04-17T19:02:34.587" v="12"/>
          <ac:cxnSpMkLst>
            <pc:docMk/>
            <pc:sldMk cId="763245280" sldId="259"/>
            <ac:cxnSpMk id="9" creationId="{4A7C85A3-80C6-1688-3B48-8E3DDA86EFBB}"/>
          </ac:cxnSpMkLst>
        </pc:cxnChg>
        <pc:cxnChg chg="del mod">
          <ac:chgData name="Mehrsa Golestaneh" userId="S::mgolestaneh@microsoft.com::6ce5680f-0bad-422a-b11a-8645f2f17248" providerId="AD" clId="Web-{B0BB74B4-7149-3913-3C02-81CEC822C029}" dt="2025-04-17T19:02:34.571" v="6"/>
          <ac:cxnSpMkLst>
            <pc:docMk/>
            <pc:sldMk cId="763245280" sldId="259"/>
            <ac:cxnSpMk id="18" creationId="{E5898C4D-7443-068B-2E15-5BC2C0A174A9}"/>
          </ac:cxnSpMkLst>
        </pc:cxnChg>
        <pc:cxnChg chg="del mod">
          <ac:chgData name="Mehrsa Golestaneh" userId="S::mgolestaneh@microsoft.com::6ce5680f-0bad-422a-b11a-8645f2f17248" providerId="AD" clId="Web-{B0BB74B4-7149-3913-3C02-81CEC822C029}" dt="2025-04-17T19:02:34.571" v="5"/>
          <ac:cxnSpMkLst>
            <pc:docMk/>
            <pc:sldMk cId="763245280" sldId="259"/>
            <ac:cxnSpMk id="24" creationId="{4BCA536F-6526-92A0-05AC-4FDD9DF4ABB8}"/>
          </ac:cxnSpMkLst>
        </pc:cxnChg>
        <pc:cxnChg chg="del mod">
          <ac:chgData name="Mehrsa Golestaneh" userId="S::mgolestaneh@microsoft.com::6ce5680f-0bad-422a-b11a-8645f2f17248" providerId="AD" clId="Web-{B0BB74B4-7149-3913-3C02-81CEC822C029}" dt="2025-04-17T19:02:34.571" v="4"/>
          <ac:cxnSpMkLst>
            <pc:docMk/>
            <pc:sldMk cId="763245280" sldId="259"/>
            <ac:cxnSpMk id="32" creationId="{1FFD1745-036C-D33F-E7EF-D3DF3A100CB7}"/>
          </ac:cxnSpMkLst>
        </pc:cxnChg>
      </pc:sldChg>
      <pc:sldChg chg="addSp modSp">
        <pc:chgData name="Mehrsa Golestaneh" userId="S::mgolestaneh@microsoft.com::6ce5680f-0bad-422a-b11a-8645f2f17248" providerId="AD" clId="Web-{B0BB74B4-7149-3913-3C02-81CEC822C029}" dt="2025-04-17T20:19:33.476" v="542" actId="14100"/>
        <pc:sldMkLst>
          <pc:docMk/>
          <pc:sldMk cId="1683285644" sldId="2147479626"/>
        </pc:sldMkLst>
        <pc:spChg chg="add mod">
          <ac:chgData name="Mehrsa Golestaneh" userId="S::mgolestaneh@microsoft.com::6ce5680f-0bad-422a-b11a-8645f2f17248" providerId="AD" clId="Web-{B0BB74B4-7149-3913-3C02-81CEC822C029}" dt="2025-04-17T20:19:33.476" v="542" actId="14100"/>
          <ac:spMkLst>
            <pc:docMk/>
            <pc:sldMk cId="1683285644" sldId="2147479626"/>
            <ac:spMk id="4" creationId="{A48AC685-D776-F239-6104-CB10AFC29548}"/>
          </ac:spMkLst>
        </pc:spChg>
        <pc:spChg chg="mod">
          <ac:chgData name="Mehrsa Golestaneh" userId="S::mgolestaneh@microsoft.com::6ce5680f-0bad-422a-b11a-8645f2f17248" providerId="AD" clId="Web-{B0BB74B4-7149-3913-3C02-81CEC822C029}" dt="2025-04-17T20:13:08.057" v="541" actId="20577"/>
          <ac:spMkLst>
            <pc:docMk/>
            <pc:sldMk cId="1683285644" sldId="2147479626"/>
            <ac:spMk id="5" creationId="{93FBEE85-BE77-388A-D35B-CA7C42862F46}"/>
          </ac:spMkLst>
        </pc:spChg>
        <pc:spChg chg="add mod">
          <ac:chgData name="Mehrsa Golestaneh" userId="S::mgolestaneh@microsoft.com::6ce5680f-0bad-422a-b11a-8645f2f17248" providerId="AD" clId="Web-{B0BB74B4-7149-3913-3C02-81CEC822C029}" dt="2025-04-17T19:17:23.970" v="515" actId="20577"/>
          <ac:spMkLst>
            <pc:docMk/>
            <pc:sldMk cId="1683285644" sldId="2147479626"/>
            <ac:spMk id="6" creationId="{F17C02D0-5343-E854-5AF5-5C130AC10008}"/>
          </ac:spMkLst>
        </pc:spChg>
      </pc:sldChg>
      <pc:sldChg chg="modSp">
        <pc:chgData name="Mehrsa Golestaneh" userId="S::mgolestaneh@microsoft.com::6ce5680f-0bad-422a-b11a-8645f2f17248" providerId="AD" clId="Web-{B0BB74B4-7149-3913-3C02-81CEC822C029}" dt="2025-04-17T19:20:53.807" v="530" actId="20577"/>
        <pc:sldMkLst>
          <pc:docMk/>
          <pc:sldMk cId="1095947513" sldId="2147479628"/>
        </pc:sldMkLst>
        <pc:spChg chg="mod">
          <ac:chgData name="Mehrsa Golestaneh" userId="S::mgolestaneh@microsoft.com::6ce5680f-0bad-422a-b11a-8645f2f17248" providerId="AD" clId="Web-{B0BB74B4-7149-3913-3C02-81CEC822C029}" dt="2025-04-17T19:20:53.807" v="530" actId="20577"/>
          <ac:spMkLst>
            <pc:docMk/>
            <pc:sldMk cId="1095947513" sldId="2147479628"/>
            <ac:spMk id="3" creationId="{6D71EB2F-410F-A918-1683-99123F18D59C}"/>
          </ac:spMkLst>
        </pc:spChg>
      </pc:sldChg>
      <pc:sldChg chg="add mod replId modShow">
        <pc:chgData name="Mehrsa Golestaneh" userId="S::mgolestaneh@microsoft.com::6ce5680f-0bad-422a-b11a-8645f2f17248" providerId="AD" clId="Web-{B0BB74B4-7149-3913-3C02-81CEC822C029}" dt="2025-04-17T19:02:31.134" v="1"/>
        <pc:sldMkLst>
          <pc:docMk/>
          <pc:sldMk cId="912111384" sldId="2147479631"/>
        </pc:sldMkLst>
      </pc:sldChg>
    </pc:docChg>
  </pc:docChgLst>
  <pc:docChgLst>
    <pc:chgData name="Mehrsa Golestaneh" userId="S::mgolestaneh@microsoft.com::6ce5680f-0bad-422a-b11a-8645f2f17248" providerId="AD" clId="Web-{06D49A94-5FBA-0628-8D06-FDBE044C7C6A}"/>
    <pc:docChg chg="addSld modSld sldOrd">
      <pc:chgData name="Mehrsa Golestaneh" userId="S::mgolestaneh@microsoft.com::6ce5680f-0bad-422a-b11a-8645f2f17248" providerId="AD" clId="Web-{06D49A94-5FBA-0628-8D06-FDBE044C7C6A}" dt="2025-04-22T17:37:13.870" v="714" actId="20577"/>
      <pc:docMkLst>
        <pc:docMk/>
      </pc:docMkLst>
      <pc:sldChg chg="modSp">
        <pc:chgData name="Mehrsa Golestaneh" userId="S::mgolestaneh@microsoft.com::6ce5680f-0bad-422a-b11a-8645f2f17248" providerId="AD" clId="Web-{06D49A94-5FBA-0628-8D06-FDBE044C7C6A}" dt="2025-04-22T17:37:13.870" v="714" actId="20577"/>
        <pc:sldMkLst>
          <pc:docMk/>
          <pc:sldMk cId="1683285644" sldId="2147479626"/>
        </pc:sldMkLst>
        <pc:spChg chg="mod">
          <ac:chgData name="Mehrsa Golestaneh" userId="S::mgolestaneh@microsoft.com::6ce5680f-0bad-422a-b11a-8645f2f17248" providerId="AD" clId="Web-{06D49A94-5FBA-0628-8D06-FDBE044C7C6A}" dt="2025-04-21T17:52:07.597" v="36" actId="20577"/>
          <ac:spMkLst>
            <pc:docMk/>
            <pc:sldMk cId="1683285644" sldId="2147479626"/>
            <ac:spMk id="4" creationId="{A48AC685-D776-F239-6104-CB10AFC29548}"/>
          </ac:spMkLst>
        </pc:spChg>
        <pc:spChg chg="mod">
          <ac:chgData name="Mehrsa Golestaneh" userId="S::mgolestaneh@microsoft.com::6ce5680f-0bad-422a-b11a-8645f2f17248" providerId="AD" clId="Web-{06D49A94-5FBA-0628-8D06-FDBE044C7C6A}" dt="2025-04-22T17:37:13.870" v="714" actId="20577"/>
          <ac:spMkLst>
            <pc:docMk/>
            <pc:sldMk cId="1683285644" sldId="2147479626"/>
            <ac:spMk id="5" creationId="{93FBEE85-BE77-388A-D35B-CA7C42862F46}"/>
          </ac:spMkLst>
        </pc:spChg>
        <pc:spChg chg="mod">
          <ac:chgData name="Mehrsa Golestaneh" userId="S::mgolestaneh@microsoft.com::6ce5680f-0bad-422a-b11a-8645f2f17248" providerId="AD" clId="Web-{06D49A94-5FBA-0628-8D06-FDBE044C7C6A}" dt="2025-04-21T18:03:06.925" v="57" actId="20577"/>
          <ac:spMkLst>
            <pc:docMk/>
            <pc:sldMk cId="1683285644" sldId="2147479626"/>
            <ac:spMk id="6" creationId="{F17C02D0-5343-E854-5AF5-5C130AC10008}"/>
          </ac:spMkLst>
        </pc:spChg>
      </pc:sldChg>
      <pc:sldChg chg="mod ord modShow">
        <pc:chgData name="Mehrsa Golestaneh" userId="S::mgolestaneh@microsoft.com::6ce5680f-0bad-422a-b11a-8645f2f17248" providerId="AD" clId="Web-{06D49A94-5FBA-0628-8D06-FDBE044C7C6A}" dt="2025-04-22T15:52:29.146" v="685"/>
        <pc:sldMkLst>
          <pc:docMk/>
          <pc:sldMk cId="1978012112" sldId="2147479627"/>
        </pc:sldMkLst>
      </pc:sldChg>
      <pc:sldChg chg="modSp">
        <pc:chgData name="Mehrsa Golestaneh" userId="S::mgolestaneh@microsoft.com::6ce5680f-0bad-422a-b11a-8645f2f17248" providerId="AD" clId="Web-{06D49A94-5FBA-0628-8D06-FDBE044C7C6A}" dt="2025-04-21T14:32:21.596" v="1" actId="20577"/>
        <pc:sldMkLst>
          <pc:docMk/>
          <pc:sldMk cId="1095947513" sldId="2147479628"/>
        </pc:sldMkLst>
        <pc:spChg chg="mod">
          <ac:chgData name="Mehrsa Golestaneh" userId="S::mgolestaneh@microsoft.com::6ce5680f-0bad-422a-b11a-8645f2f17248" providerId="AD" clId="Web-{06D49A94-5FBA-0628-8D06-FDBE044C7C6A}" dt="2025-04-21T14:32:21.596" v="1" actId="20577"/>
          <ac:spMkLst>
            <pc:docMk/>
            <pc:sldMk cId="1095947513" sldId="2147479628"/>
            <ac:spMk id="3" creationId="{6D71EB2F-410F-A918-1683-99123F18D59C}"/>
          </ac:spMkLst>
        </pc:spChg>
      </pc:sldChg>
      <pc:sldChg chg="modSp add replId">
        <pc:chgData name="Mehrsa Golestaneh" userId="S::mgolestaneh@microsoft.com::6ce5680f-0bad-422a-b11a-8645f2f17248" providerId="AD" clId="Web-{06D49A94-5FBA-0628-8D06-FDBE044C7C6A}" dt="2025-04-22T15:52:12.880" v="683"/>
        <pc:sldMkLst>
          <pc:docMk/>
          <pc:sldMk cId="18693317" sldId="2147479631"/>
        </pc:sldMkLst>
        <pc:graphicFrameChg chg="mod modGraphic">
          <ac:chgData name="Mehrsa Golestaneh" userId="S::mgolestaneh@microsoft.com::6ce5680f-0bad-422a-b11a-8645f2f17248" providerId="AD" clId="Web-{06D49A94-5FBA-0628-8D06-FDBE044C7C6A}" dt="2025-04-22T15:52:12.880" v="683"/>
          <ac:graphicFrameMkLst>
            <pc:docMk/>
            <pc:sldMk cId="18693317" sldId="2147479631"/>
            <ac:graphicFrameMk id="5" creationId="{C22DD1C0-E8C8-3F1C-65D5-08EAEC25DC0F}"/>
          </ac:graphicFrameMkLst>
        </pc:graphicFrameChg>
      </pc:sldChg>
    </pc:docChg>
  </pc:docChgLst>
  <pc:docChgLst>
    <pc:chgData name="Mehrsa Golestaneh" userId="S::mgolestaneh@microsoft.com::6ce5680f-0bad-422a-b11a-8645f2f17248" providerId="AD" clId="Web-{99C3C566-1077-37DF-6705-E75F4E2C5076}"/>
    <pc:docChg chg="modSld">
      <pc:chgData name="Mehrsa Golestaneh" userId="S::mgolestaneh@microsoft.com::6ce5680f-0bad-422a-b11a-8645f2f17248" providerId="AD" clId="Web-{99C3C566-1077-37DF-6705-E75F4E2C5076}" dt="2025-04-10T18:26:29.800" v="0" actId="20577"/>
      <pc:docMkLst>
        <pc:docMk/>
      </pc:docMkLst>
      <pc:sldChg chg="modSp">
        <pc:chgData name="Mehrsa Golestaneh" userId="S::mgolestaneh@microsoft.com::6ce5680f-0bad-422a-b11a-8645f2f17248" providerId="AD" clId="Web-{99C3C566-1077-37DF-6705-E75F4E2C5076}" dt="2025-04-10T18:26:29.800" v="0" actId="20577"/>
        <pc:sldMkLst>
          <pc:docMk/>
          <pc:sldMk cId="3446009673" sldId="2147479624"/>
        </pc:sldMkLst>
        <pc:spChg chg="mod">
          <ac:chgData name="Mehrsa Golestaneh" userId="S::mgolestaneh@microsoft.com::6ce5680f-0bad-422a-b11a-8645f2f17248" providerId="AD" clId="Web-{99C3C566-1077-37DF-6705-E75F4E2C5076}" dt="2025-04-10T18:26:29.800" v="0" actId="20577"/>
          <ac:spMkLst>
            <pc:docMk/>
            <pc:sldMk cId="3446009673" sldId="2147479624"/>
            <ac:spMk id="19" creationId="{9CBAA147-1D2C-13D1-9273-A39B5BEEFCDC}"/>
          </ac:spMkLst>
        </pc:spChg>
      </pc:sldChg>
    </pc:docChg>
  </pc:docChgLst>
  <pc:docChgLst>
    <pc:chgData name="Arnaud Comet" userId="S::arnaudcomet@microsoft.com::9877cbb2-6447-49fc-b16c-262ced361866" providerId="AD" clId="Web-{B74691A2-D5F2-48E0-46D0-4F4EFEC81F0E}"/>
    <pc:docChg chg="delSld modSld sldOrd">
      <pc:chgData name="Arnaud Comet" userId="S::arnaudcomet@microsoft.com::9877cbb2-6447-49fc-b16c-262ced361866" providerId="AD" clId="Web-{B74691A2-D5F2-48E0-46D0-4F4EFEC81F0E}" dt="2025-04-22T23:32:44.305" v="8"/>
      <pc:docMkLst>
        <pc:docMk/>
      </pc:docMkLst>
      <pc:sldChg chg="del">
        <pc:chgData name="Arnaud Comet" userId="S::arnaudcomet@microsoft.com::9877cbb2-6447-49fc-b16c-262ced361866" providerId="AD" clId="Web-{B74691A2-D5F2-48E0-46D0-4F4EFEC81F0E}" dt="2025-04-21T18:55:01.090" v="0"/>
        <pc:sldMkLst>
          <pc:docMk/>
          <pc:sldMk cId="2650393510" sldId="257"/>
        </pc:sldMkLst>
      </pc:sldChg>
      <pc:sldChg chg="del">
        <pc:chgData name="Arnaud Comet" userId="S::arnaudcomet@microsoft.com::9877cbb2-6447-49fc-b16c-262ced361866" providerId="AD" clId="Web-{B74691A2-D5F2-48E0-46D0-4F4EFEC81F0E}" dt="2025-04-21T18:55:01.090" v="1"/>
        <pc:sldMkLst>
          <pc:docMk/>
          <pc:sldMk cId="837951160" sldId="2147479592"/>
        </pc:sldMkLst>
      </pc:sldChg>
      <pc:sldChg chg="modSp">
        <pc:chgData name="Arnaud Comet" userId="S::arnaudcomet@microsoft.com::9877cbb2-6447-49fc-b16c-262ced361866" providerId="AD" clId="Web-{B74691A2-D5F2-48E0-46D0-4F4EFEC81F0E}" dt="2025-04-21T19:18:33.746" v="4" actId="1076"/>
        <pc:sldMkLst>
          <pc:docMk/>
          <pc:sldMk cId="3446009673" sldId="2147479624"/>
        </pc:sldMkLst>
        <pc:spChg chg="mod">
          <ac:chgData name="Arnaud Comet" userId="S::arnaudcomet@microsoft.com::9877cbb2-6447-49fc-b16c-262ced361866" providerId="AD" clId="Web-{B74691A2-D5F2-48E0-46D0-4F4EFEC81F0E}" dt="2025-04-21T19:18:33.746" v="4" actId="1076"/>
          <ac:spMkLst>
            <pc:docMk/>
            <pc:sldMk cId="3446009673" sldId="2147479624"/>
            <ac:spMk id="16" creationId="{4745C329-124B-111E-0AAE-763AE10DE90F}"/>
          </ac:spMkLst>
        </pc:spChg>
      </pc:sldChg>
      <pc:sldChg chg="ord">
        <pc:chgData name="Arnaud Comet" userId="S::arnaudcomet@microsoft.com::9877cbb2-6447-49fc-b16c-262ced361866" providerId="AD" clId="Web-{B74691A2-D5F2-48E0-46D0-4F4EFEC81F0E}" dt="2025-04-21T19:21:24.154" v="5"/>
        <pc:sldMkLst>
          <pc:docMk/>
          <pc:sldMk cId="1617474316" sldId="2147479625"/>
        </pc:sldMkLst>
      </pc:sldChg>
      <pc:sldChg chg="del ord">
        <pc:chgData name="Arnaud Comet" userId="S::arnaudcomet@microsoft.com::9877cbb2-6447-49fc-b16c-262ced361866" providerId="AD" clId="Web-{B74691A2-D5F2-48E0-46D0-4F4EFEC81F0E}" dt="2025-04-22T23:32:44.305" v="8"/>
        <pc:sldMkLst>
          <pc:docMk/>
          <pc:sldMk cId="1978012112" sldId="2147479627"/>
        </pc:sldMkLst>
      </pc:sldChg>
      <pc:sldChg chg="del">
        <pc:chgData name="Arnaud Comet" userId="S::arnaudcomet@microsoft.com::9877cbb2-6447-49fc-b16c-262ced361866" providerId="AD" clId="Web-{B74691A2-D5F2-48E0-46D0-4F4EFEC81F0E}" dt="2025-04-21T19:22:49.999" v="7"/>
        <pc:sldMkLst>
          <pc:docMk/>
          <pc:sldMk cId="912111384" sldId="2147479631"/>
        </pc:sldMkLst>
      </pc:sldChg>
    </pc:docChg>
  </pc:docChgLst>
  <pc:docChgLst>
    <pc:chgData name="Mehrsa Golestaneh" userId="S::mgolestaneh@microsoft.com::6ce5680f-0bad-422a-b11a-8645f2f17248" providerId="AD" clId="Web-{DB491C6F-400D-F033-E0C7-284C5B7CB3C4}"/>
    <pc:docChg chg="modSld">
      <pc:chgData name="Mehrsa Golestaneh" userId="S::mgolestaneh@microsoft.com::6ce5680f-0bad-422a-b11a-8645f2f17248" providerId="AD" clId="Web-{DB491C6F-400D-F033-E0C7-284C5B7CB3C4}" dt="2025-04-23T14:00:40.252" v="70"/>
      <pc:docMkLst>
        <pc:docMk/>
      </pc:docMkLst>
      <pc:sldChg chg="modSp">
        <pc:chgData name="Mehrsa Golestaneh" userId="S::mgolestaneh@microsoft.com::6ce5680f-0bad-422a-b11a-8645f2f17248" providerId="AD" clId="Web-{DB491C6F-400D-F033-E0C7-284C5B7CB3C4}" dt="2025-04-23T13:26:59.080" v="16" actId="20577"/>
        <pc:sldMkLst>
          <pc:docMk/>
          <pc:sldMk cId="3446009673" sldId="2147479624"/>
        </pc:sldMkLst>
        <pc:spChg chg="mod">
          <ac:chgData name="Mehrsa Golestaneh" userId="S::mgolestaneh@microsoft.com::6ce5680f-0bad-422a-b11a-8645f2f17248" providerId="AD" clId="Web-{DB491C6F-400D-F033-E0C7-284C5B7CB3C4}" dt="2025-04-23T13:26:59.080" v="16" actId="20577"/>
          <ac:spMkLst>
            <pc:docMk/>
            <pc:sldMk cId="3446009673" sldId="2147479624"/>
            <ac:spMk id="21" creationId="{D6169C7D-D650-DA42-90D7-C8ED55BE69D2}"/>
          </ac:spMkLst>
        </pc:spChg>
      </pc:sldChg>
      <pc:sldChg chg="modSp">
        <pc:chgData name="Mehrsa Golestaneh" userId="S::mgolestaneh@microsoft.com::6ce5680f-0bad-422a-b11a-8645f2f17248" providerId="AD" clId="Web-{DB491C6F-400D-F033-E0C7-284C5B7CB3C4}" dt="2025-04-23T14:00:40.252" v="70"/>
        <pc:sldMkLst>
          <pc:docMk/>
          <pc:sldMk cId="18693317" sldId="2147479631"/>
        </pc:sldMkLst>
        <pc:graphicFrameChg chg="mod modGraphic">
          <ac:chgData name="Mehrsa Golestaneh" userId="S::mgolestaneh@microsoft.com::6ce5680f-0bad-422a-b11a-8645f2f17248" providerId="AD" clId="Web-{DB491C6F-400D-F033-E0C7-284C5B7CB3C4}" dt="2025-04-23T14:00:40.252" v="70"/>
          <ac:graphicFrameMkLst>
            <pc:docMk/>
            <pc:sldMk cId="18693317" sldId="2147479631"/>
            <ac:graphicFrameMk id="5" creationId="{C22DD1C0-E8C8-3F1C-65D5-08EAEC25DC0F}"/>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4/23/2025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6904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79999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596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2970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5785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52E9C-CBDB-2A3B-B878-1D3F622AC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0E082-D439-9F7C-F24E-7B46B7B3C1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1C66D-5217-C4A7-D4E8-172B7AC4E1EF}"/>
              </a:ext>
            </a:extLst>
          </p:cNvPr>
          <p:cNvSpPr>
            <a:spLocks noGrp="1"/>
          </p:cNvSpPr>
          <p:nvPr>
            <p:ph type="body" idx="1"/>
          </p:nvPr>
        </p:nvSpPr>
        <p:spPr/>
        <p:txBody>
          <a:bodyPr/>
          <a:lstStyle/>
          <a:p>
            <a:pPr>
              <a:buNone/>
            </a:pPr>
            <a:r>
              <a:rPr lang="en-US"/>
              <a:t>Welcome to the AI Agents hackathon live streams!</a:t>
            </a:r>
          </a:p>
          <a:p>
            <a:pPr>
              <a:buNone/>
            </a:pPr>
            <a:r>
              <a:rPr lang="en-US"/>
              <a:t>The AI Agents hack is a free virtual event running from April 8-30.</a:t>
            </a:r>
          </a:p>
          <a:p>
            <a:endParaRPr lang="en-US"/>
          </a:p>
        </p:txBody>
      </p:sp>
      <p:sp>
        <p:nvSpPr>
          <p:cNvPr id="4" name="Header Placeholder 3">
            <a:extLst>
              <a:ext uri="{FF2B5EF4-FFF2-40B4-BE49-F238E27FC236}">
                <a16:creationId xmlns:a16="http://schemas.microsoft.com/office/drawing/2014/main" id="{A11531C3-2BBD-22EC-7872-38B857BB831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73D8CB2-BBB5-299D-509C-CEBEE2A9DF2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2BED72-1404-75AA-1B4C-B8F88B4B539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F823D51-0488-5D7C-50EB-32FB52A6FE5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239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We’re hosting over 20 live streams where you’ll learn how to build agents using various Microsoft technologies. At the end of the three weeks, submit your project for a chance to win fantastic prizes!</a:t>
            </a:r>
          </a:p>
          <a:p>
            <a:r>
              <a:rPr lang="en-US"/>
              <a:t>Now, let’s hear from our friends at Reactor...</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29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Josh: Hi everyone, hope you enjoyed today's session! If you aren't registered for the AI Agents hackathon yet, register now at aka.ms/agentshack and start hacking on the agent of your dreams. </a:t>
            </a:r>
          </a:p>
          <a:p>
            <a:pPr>
              <a:buNone/>
            </a:pPr>
            <a:endParaRPr lang="en-US"/>
          </a:p>
          <a:p>
            <a:pPr>
              <a:buNone/>
            </a:pPr>
            <a:r>
              <a:rPr lang="en-US"/>
              <a:t>Pamela: If you have any questions along the way, post in our discussion forum or attend live office hours in Discord.  And of course, make sure to join our upcoming live streams to keep learning about agents.</a:t>
            </a:r>
          </a:p>
          <a:p>
            <a:pPr>
              <a:buNone/>
            </a:pPr>
            <a:endParaRPr lang="en-US"/>
          </a:p>
          <a:p>
            <a:pPr>
              <a:buNone/>
            </a:pPr>
            <a:r>
              <a:rPr lang="en-US"/>
              <a:t>Josh: Once your project is ready, submit it before April 30th at 11:59PM PT to be eligible for our prizes. Thanks for joining!</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32</a:t>
            </a:fld>
            <a:endParaRPr lang="en-US"/>
          </a:p>
        </p:txBody>
      </p:sp>
    </p:spTree>
    <p:extLst>
      <p:ext uri="{BB962C8B-B14F-4D97-AF65-F5344CB8AC3E}">
        <p14:creationId xmlns:p14="http://schemas.microsoft.com/office/powerpoint/2010/main" val="167103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Specialization and Expertise: Having multiple AI agents allows each one to specialize in specific tasks or domains. This means each agent can be optimized for its particular role (e.g., natural language understanding, data analysis, knowledge retrieval), leading to higher overall performance than a single agent trying to do everything.</a:t>
            </a:r>
          </a:p>
          <a:p>
            <a:r>
              <a:rPr lang="en-US"/>
              <a:t>Parallel Processing: Multiple agents can operate simultaneously on different parts of a complex problem. This parallelization can significantly speed up problem-solving and reduce bottlenecks, which is especially valuable for time-sensitive tasks or large-scale data processing.</a:t>
            </a:r>
          </a:p>
          <a:p>
            <a:r>
              <a:rPr lang="en-US"/>
              <a:t>Redundancy and Reliability: When several agents collaborate, they can cross-check each other’s outputs. This redundancy helps catch errors or inconsistencies, leading to more robust and reliable results. If one agent struggles with a task, another specialized agent might handle it more accurately.</a:t>
            </a:r>
          </a:p>
          <a:p>
            <a:r>
              <a:rPr lang="en-US"/>
              <a:t>Adaptive Collaboration: Multi-agent setups can dynamically adapt to new information or changing goals by reassigning tasks to whichever agent is best equipped for them. This flexible coordination makes the system more resilient and capable of handling complex workflows compared to a single, fixed-purpose AI model.</a:t>
            </a:r>
          </a:p>
          <a:p>
            <a:r>
              <a:rPr lang="en-US">
                <a:latin typeface="Calibri"/>
                <a:ea typeface="Calibri"/>
                <a:cs typeface="Calibri"/>
              </a:rPr>
              <a:t>Security and risk mitigation: Models can be applied to control who has access to what instead of giving global access to one agent. </a:t>
            </a:r>
            <a:r>
              <a:rPr lang="en-US"/>
              <a:t>In a multi-agent setup, specialized “guardian” or “monitor” agents can be deployed to oversee the activities of other agents and detect anomalies or suspicious behaviors. This additional layer of oversight provides greater resilience against security threats, as multiple agents cross-verify each other’s actions. </a:t>
            </a:r>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C822E6C-A02C-4BB1-90E8-FA24A474D4B7}" type="slidenum">
              <a:rPr lang="en-US" smtClean="0"/>
              <a:t>3</a:t>
            </a:fld>
            <a:endParaRPr lang="en-US"/>
          </a:p>
        </p:txBody>
      </p:sp>
    </p:spTree>
    <p:extLst>
      <p:ext uri="{BB962C8B-B14F-4D97-AF65-F5344CB8AC3E}">
        <p14:creationId xmlns:p14="http://schemas.microsoft.com/office/powerpoint/2010/main" val="2646456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F9E93-831C-F233-4F91-FE9C87F593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AD2CD6-FA16-6622-BDE9-0DE7A702DD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289D0D-04A1-1FAA-4FC7-1E1261A403B7}"/>
              </a:ext>
            </a:extLst>
          </p:cNvPr>
          <p:cNvSpPr>
            <a:spLocks noGrp="1"/>
          </p:cNvSpPr>
          <p:nvPr>
            <p:ph type="body" idx="1"/>
          </p:nvPr>
        </p:nvSpPr>
        <p:spPr/>
        <p:txBody>
          <a:bodyPr/>
          <a:lstStyle/>
          <a:p>
            <a:endParaRPr lang="en-US">
              <a:latin typeface="Aptos"/>
              <a:ea typeface="Calibri"/>
              <a:cs typeface="Calibri"/>
            </a:endParaRPr>
          </a:p>
        </p:txBody>
      </p:sp>
      <p:sp>
        <p:nvSpPr>
          <p:cNvPr id="4" name="Slide Number Placeholder 3">
            <a:extLst>
              <a:ext uri="{FF2B5EF4-FFF2-40B4-BE49-F238E27FC236}">
                <a16:creationId xmlns:a16="http://schemas.microsoft.com/office/drawing/2014/main" id="{FABAF3E3-77C4-DAF9-F1B7-22ADE4BD86EE}"/>
              </a:ext>
            </a:extLst>
          </p:cNvPr>
          <p:cNvSpPr>
            <a:spLocks noGrp="1"/>
          </p:cNvSpPr>
          <p:nvPr>
            <p:ph type="sldNum" sz="quarter" idx="5"/>
          </p:nvPr>
        </p:nvSpPr>
        <p:spPr/>
        <p:txBody>
          <a:bodyPr/>
          <a:lstStyle/>
          <a:p>
            <a:fld id="{6C822E6C-A02C-4BB1-90E8-FA24A474D4B7}" type="slidenum">
              <a:rPr lang="en-US" smtClean="0"/>
              <a:t>6</a:t>
            </a:fld>
            <a:endParaRPr lang="en-US"/>
          </a:p>
        </p:txBody>
      </p:sp>
    </p:spTree>
    <p:extLst>
      <p:ext uri="{BB962C8B-B14F-4D97-AF65-F5344CB8AC3E}">
        <p14:creationId xmlns:p14="http://schemas.microsoft.com/office/powerpoint/2010/main" val="9851825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5CAE9-C1BB-26ED-AF7B-9EC46E1000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A5517-0257-FDF2-8926-2D04D94C09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587D23-3DBC-F3C9-A1D1-DB5B4F9ADF70}"/>
              </a:ext>
            </a:extLst>
          </p:cNvPr>
          <p:cNvSpPr>
            <a:spLocks noGrp="1"/>
          </p:cNvSpPr>
          <p:nvPr>
            <p:ph type="body" idx="1"/>
          </p:nvPr>
        </p:nvSpPr>
        <p:spPr/>
        <p:txBody>
          <a:bodyPr/>
          <a:lstStyle/>
          <a:p>
            <a:pPr>
              <a:buNone/>
            </a:pPr>
            <a:r>
              <a:rPr lang="en-US"/>
              <a:t>Josh: Hi everyone, hope you enjoyed today's session! If you aren't registered for the AI Agents hackathon yet, register now at aka.ms/agentshack and start hacking on the agent of your dreams. </a:t>
            </a:r>
          </a:p>
          <a:p>
            <a:pPr>
              <a:buNone/>
            </a:pPr>
            <a:endParaRPr lang="en-US"/>
          </a:p>
          <a:p>
            <a:pPr>
              <a:buNone/>
            </a:pPr>
            <a:r>
              <a:rPr lang="en-US"/>
              <a:t>Pamela: If you have any questions along the way, post in our discussion forum or attend live office hours in Discord.  And of course, make sure to join our upcoming live streams to keep learning about agents.</a:t>
            </a:r>
          </a:p>
          <a:p>
            <a:pPr>
              <a:buNone/>
            </a:pPr>
            <a:endParaRPr lang="en-US"/>
          </a:p>
          <a:p>
            <a:pPr>
              <a:buNone/>
            </a:pPr>
            <a:r>
              <a:rPr lang="en-US"/>
              <a:t>Josh: Once your project is ready, submit it before April 30th at 11:59PM PT to be eligible for our prizes. Thanks for joining!</a:t>
            </a:r>
          </a:p>
          <a:p>
            <a:endParaRPr lang="en-US"/>
          </a:p>
        </p:txBody>
      </p:sp>
      <p:sp>
        <p:nvSpPr>
          <p:cNvPr id="4" name="Slide Number Placeholder 3">
            <a:extLst>
              <a:ext uri="{FF2B5EF4-FFF2-40B4-BE49-F238E27FC236}">
                <a16:creationId xmlns:a16="http://schemas.microsoft.com/office/drawing/2014/main" id="{ABF265DA-413E-7EBE-F1DE-F28F8C2099D3}"/>
              </a:ext>
            </a:extLst>
          </p:cNvPr>
          <p:cNvSpPr>
            <a:spLocks noGrp="1"/>
          </p:cNvSpPr>
          <p:nvPr>
            <p:ph type="sldNum" sz="quarter" idx="5"/>
          </p:nvPr>
        </p:nvSpPr>
        <p:spPr/>
        <p:txBody>
          <a:bodyPr/>
          <a:lstStyle/>
          <a:p>
            <a:fld id="{6C822E6C-A02C-4BB1-90E8-FA24A474D4B7}" type="slidenum">
              <a:rPr lang="en-US" smtClean="0"/>
              <a:t>10</a:t>
            </a:fld>
            <a:endParaRPr lang="en-US"/>
          </a:p>
        </p:txBody>
      </p:sp>
    </p:spTree>
    <p:extLst>
      <p:ext uri="{BB962C8B-B14F-4D97-AF65-F5344CB8AC3E}">
        <p14:creationId xmlns:p14="http://schemas.microsoft.com/office/powerpoint/2010/main" val="426434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341079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8454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09203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1123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4/23/2025 6:26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68073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75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32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4119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4863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17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60043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772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725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39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4439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909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519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3573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035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518005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117928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13573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73265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955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79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538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529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855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834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8793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3966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4322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1917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3881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887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689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618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64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40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758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1389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006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9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64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70882119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0025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5871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64613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0368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32018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22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460035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3916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686629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55480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37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35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295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6485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6916273"/>
      </p:ext>
    </p:extLst>
  </p:cSld>
  <p:clrMap bg1="lt1" tx1="dk1" bg2="lt2" tx2="dk2" accent1="accent1" accent2="accent2" accent3="accent3" accent4="accent4" accent5="accent5" accent6="accent6" hlink="hlink" folHlink="folHlink"/>
  <p:sldLayoutIdLst>
    <p:sldLayoutId id="2147483774" r:id="rId1"/>
    <p:sldLayoutId id="2147483776" r:id="rId2"/>
    <p:sldLayoutId id="2147483778" r:id="rId3"/>
    <p:sldLayoutId id="2147483780" r:id="rId4"/>
    <p:sldLayoutId id="2147483782" r:id="rId5"/>
    <p:sldLayoutId id="2147483783" r:id="rId6"/>
    <p:sldLayoutId id="2147483825" r:id="rId7"/>
    <p:sldLayoutId id="2147483826" r:id="rId8"/>
    <p:sldLayoutId id="2147483815" r:id="rId9"/>
    <p:sldLayoutId id="2147483823" r:id="rId10"/>
    <p:sldLayoutId id="2147483824"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6" r:id="rId43"/>
    <p:sldLayoutId id="2147483817" r:id="rId44"/>
    <p:sldLayoutId id="2147483818" r:id="rId45"/>
    <p:sldLayoutId id="2147483819" r:id="rId46"/>
    <p:sldLayoutId id="2147483820" r:id="rId47"/>
    <p:sldLayoutId id="2147483821" r:id="rId48"/>
    <p:sldLayoutId id="2147483822" r:id="rId49"/>
    <p:sldLayoutId id="2147483827" r:id="rId50"/>
    <p:sldLayoutId id="2147483828" r:id="rId51"/>
    <p:sldLayoutId id="2147483830" r:id="rId52"/>
    <p:sldLayoutId id="2147483832" r:id="rId53"/>
    <p:sldLayoutId id="2147483833"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agentshack/discord"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aka.ms/agentshack/stream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hyperlink" Target="https://aka.ms/agentshack/template" TargetMode="Externa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www.youtube.com/embed/4WVY-mFPFNI" TargetMode="External"/><Relationship Id="rId1" Type="http://schemas.openxmlformats.org/officeDocument/2006/relationships/slideLayout" Target="../slideLayouts/slideLayout12.xml"/><Relationship Id="rId4" Type="http://schemas.openxmlformats.org/officeDocument/2006/relationships/hyperlink" Target="https://github.com/tom-englert/RegionToShare"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agentshack"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4.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AgentsHack" TargetMode="External"/><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aka.ms/agentshack/discord"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hyperlink" Target="https://aka.ms/agentshack/register" TargetMode="External"/><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hyperlink" Target="https://aka.ms/agentshack/streams" TargetMode="External"/><Relationship Id="rId4" Type="http://schemas.openxmlformats.org/officeDocument/2006/relationships/hyperlink" Target="https://aka.ms/agentshack/discord"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2" Type="http://schemas.openxmlformats.org/officeDocument/2006/relationships/hyperlink" Target="https://aka.ms/AAvpsxd"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687117"/>
            <a:ext cx="5577840" cy="1846659"/>
          </a:xfrm>
        </p:spPr>
        <p:txBody>
          <a:bodyPr/>
          <a:lstStyle/>
          <a:p>
            <a:r>
              <a:rPr lang="en-US">
                <a:cs typeface="Segoe UI Semibold"/>
              </a:rPr>
              <a:t>Building Multi-Agent Apps on top of Azure PostgreSQL</a:t>
            </a:r>
            <a:endParaRPr lang="en-US"/>
          </a:p>
        </p:txBody>
      </p:sp>
      <p:sp>
        <p:nvSpPr>
          <p:cNvPr id="5" name="Text Placeholder 4"/>
          <p:cNvSpPr>
            <a:spLocks noGrp="1"/>
          </p:cNvSpPr>
          <p:nvPr>
            <p:ph type="body" sz="quarter" idx="12"/>
          </p:nvPr>
        </p:nvSpPr>
        <p:spPr>
          <a:xfrm>
            <a:off x="584200" y="3962400"/>
            <a:ext cx="5577840" cy="738664"/>
          </a:xfrm>
        </p:spPr>
        <p:txBody>
          <a:bodyPr vert="horz" wrap="square" lIns="0" tIns="0" rIns="0" bIns="0" rtlCol="0" anchor="t">
            <a:spAutoFit/>
          </a:bodyPr>
          <a:lstStyle/>
          <a:p>
            <a:r>
              <a:rPr lang="en-US" sz="2400"/>
              <a:t>Mehrsa Golestaneh</a:t>
            </a:r>
          </a:p>
          <a:p>
            <a:r>
              <a:rPr lang="en-US" sz="2400">
                <a:cs typeface="Segoe UI"/>
              </a:rPr>
              <a:t>Arnaud Comet</a:t>
            </a:r>
            <a:endParaRPr lang="en-US" sz="2400"/>
          </a:p>
        </p:txBody>
      </p:sp>
      <p:pic>
        <p:nvPicPr>
          <p:cNvPr id="2" name="Picture 1" descr="A black and grey logo&#10;&#10;AI-generated content may be incorrect.">
            <a:extLst>
              <a:ext uri="{FF2B5EF4-FFF2-40B4-BE49-F238E27FC236}">
                <a16:creationId xmlns:a16="http://schemas.microsoft.com/office/drawing/2014/main" id="{0EBE4FEF-A461-4E85-A4E4-EECA020EB2DB}"/>
              </a:ext>
            </a:extLst>
          </p:cNvPr>
          <p:cNvPicPr>
            <a:picLocks noChangeAspect="1"/>
          </p:cNvPicPr>
          <p:nvPr/>
        </p:nvPicPr>
        <p:blipFill>
          <a:blip r:embed="rId3"/>
          <a:stretch>
            <a:fillRect/>
          </a:stretch>
        </p:blipFill>
        <p:spPr>
          <a:xfrm>
            <a:off x="2639083" y="5796650"/>
            <a:ext cx="1468074" cy="596781"/>
          </a:xfrm>
          <a:prstGeom prst="rect">
            <a:avLst/>
          </a:prstGeom>
        </p:spPr>
      </p:pic>
      <p:sp>
        <p:nvSpPr>
          <p:cNvPr id="3" name="Text Placeholder 4">
            <a:extLst>
              <a:ext uri="{FF2B5EF4-FFF2-40B4-BE49-F238E27FC236}">
                <a16:creationId xmlns:a16="http://schemas.microsoft.com/office/drawing/2014/main" id="{F573692E-5862-63DB-9119-C7CD16AA8DF4}"/>
              </a:ext>
            </a:extLst>
          </p:cNvPr>
          <p:cNvSpPr txBox="1">
            <a:spLocks/>
          </p:cNvSpPr>
          <p:nvPr/>
        </p:nvSpPr>
        <p:spPr bwMode="white">
          <a:xfrm>
            <a:off x="584200" y="6130286"/>
            <a:ext cx="1944709"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In partnership with</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446D9-D32E-6E4F-8E3F-0F55E255E3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D46CCF-6E60-F3A0-8263-D7DC89154BE3}"/>
              </a:ext>
            </a:extLst>
          </p:cNvPr>
          <p:cNvSpPr>
            <a:spLocks noGrp="1"/>
          </p:cNvSpPr>
          <p:nvPr>
            <p:ph type="title"/>
          </p:nvPr>
        </p:nvSpPr>
        <p:spPr/>
        <p:txBody>
          <a:bodyPr/>
          <a:lstStyle/>
          <a:p>
            <a:r>
              <a:rPr lang="en-US">
                <a:cs typeface="Segoe UI"/>
              </a:rPr>
              <a:t>Next steps</a:t>
            </a:r>
          </a:p>
        </p:txBody>
      </p:sp>
      <p:sp>
        <p:nvSpPr>
          <p:cNvPr id="3" name="Text Placeholder 2">
            <a:extLst>
              <a:ext uri="{FF2B5EF4-FFF2-40B4-BE49-F238E27FC236}">
                <a16:creationId xmlns:a16="http://schemas.microsoft.com/office/drawing/2014/main" id="{6540DF58-4448-6BEB-889B-482EEE3B8F71}"/>
              </a:ext>
            </a:extLst>
          </p:cNvPr>
          <p:cNvSpPr>
            <a:spLocks noGrp="1"/>
          </p:cNvSpPr>
          <p:nvPr>
            <p:ph type="body" sz="quarter" idx="10"/>
          </p:nvPr>
        </p:nvSpPr>
        <p:spPr>
          <a:xfrm>
            <a:off x="586390" y="1434370"/>
            <a:ext cx="11018520" cy="4050340"/>
          </a:xfrm>
        </p:spPr>
        <p:txBody>
          <a:bodyPr vert="horz" wrap="square" lIns="0" tIns="0" rIns="0" bIns="0" rtlCol="0" anchor="t">
            <a:spAutoFit/>
          </a:bodyPr>
          <a:lstStyle/>
          <a:p>
            <a:r>
              <a:rPr lang="en-US">
                <a:cs typeface="Segoe UI"/>
              </a:rPr>
              <a:t>Star our Github Repo! @ Aka.ms </a:t>
            </a:r>
            <a:endParaRPr lang="en-US"/>
          </a:p>
          <a:p>
            <a:endParaRPr lang="en-US">
              <a:cs typeface="Segoe UI"/>
            </a:endParaRPr>
          </a:p>
          <a:p>
            <a:r>
              <a:rPr lang="en-US">
                <a:cs typeface="Segoe UI"/>
              </a:rPr>
              <a:t>Got questions? post in GitHub forum or attend Discord Office Hours.  </a:t>
            </a:r>
            <a:endParaRPr lang="en-US"/>
          </a:p>
          <a:p>
            <a:r>
              <a:rPr lang="en-US">
                <a:cs typeface="Segoe UI"/>
              </a:rPr>
              <a:t>Join the community @ </a:t>
            </a:r>
            <a:r>
              <a:rPr lang="en-US">
                <a:cs typeface="Segoe UI"/>
                <a:hlinkClick r:id="rId3"/>
              </a:rPr>
              <a:t>aka.ms/agentshack/discord</a:t>
            </a:r>
            <a:endParaRPr lang="en-US">
              <a:cs typeface="Segoe UI"/>
            </a:endParaRPr>
          </a:p>
          <a:p>
            <a:endParaRPr lang="en-US">
              <a:cs typeface="Segoe UI"/>
            </a:endParaRPr>
          </a:p>
          <a:p>
            <a:r>
              <a:rPr lang="en-US">
                <a:cs typeface="Segoe UI"/>
              </a:rPr>
              <a:t>Attend more live expert sessions!  </a:t>
            </a:r>
            <a:r>
              <a:rPr lang="en-US">
                <a:cs typeface="Segoe UI"/>
                <a:hlinkClick r:id="rId4"/>
              </a:rPr>
              <a:t>aka.ms/agentshack/streams</a:t>
            </a:r>
            <a:endParaRPr lang="en-US">
              <a:cs typeface="Segoe UI"/>
            </a:endParaRPr>
          </a:p>
          <a:p>
            <a:endParaRPr lang="en-US">
              <a:cs typeface="Segoe UI"/>
            </a:endParaRPr>
          </a:p>
          <a:p>
            <a:r>
              <a:rPr lang="en-US">
                <a:cs typeface="Segoe UI"/>
              </a:rPr>
              <a:t>Submit your project before April 30</a:t>
            </a:r>
            <a:r>
              <a:rPr lang="en-US" baseline="30000">
                <a:cs typeface="Segoe UI"/>
              </a:rPr>
              <a:t>th</a:t>
            </a:r>
            <a:r>
              <a:rPr lang="en-US">
                <a:cs typeface="Segoe UI"/>
              </a:rPr>
              <a:t> 11:59 PM PT to win prizes! 💵</a:t>
            </a:r>
            <a:endParaRPr lang="en-US"/>
          </a:p>
        </p:txBody>
      </p:sp>
    </p:spTree>
    <p:extLst>
      <p:ext uri="{BB962C8B-B14F-4D97-AF65-F5344CB8AC3E}">
        <p14:creationId xmlns:p14="http://schemas.microsoft.com/office/powerpoint/2010/main" val="39754830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9A037-3C35-30B7-0F1E-08386DCAABD9}"/>
              </a:ext>
            </a:extLst>
          </p:cNvPr>
          <p:cNvSpPr>
            <a:spLocks noGrp="1"/>
          </p:cNvSpPr>
          <p:nvPr>
            <p:ph type="title"/>
          </p:nvPr>
        </p:nvSpPr>
        <p:spPr/>
        <p:txBody>
          <a:bodyPr/>
          <a:lstStyle/>
          <a:p>
            <a:r>
              <a:rPr lang="en-US"/>
              <a:t>Presentation guidelines</a:t>
            </a:r>
          </a:p>
        </p:txBody>
      </p:sp>
    </p:spTree>
    <p:extLst>
      <p:ext uri="{BB962C8B-B14F-4D97-AF65-F5344CB8AC3E}">
        <p14:creationId xmlns:p14="http://schemas.microsoft.com/office/powerpoint/2010/main" val="341671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C8B6E-42D1-1241-FA1C-9DD39877EE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AA2A0-0117-7F44-3CEF-121C5050E68F}"/>
              </a:ext>
            </a:extLst>
          </p:cNvPr>
          <p:cNvSpPr>
            <a:spLocks noGrp="1"/>
          </p:cNvSpPr>
          <p:nvPr>
            <p:ph type="title"/>
          </p:nvPr>
        </p:nvSpPr>
        <p:spPr/>
        <p:txBody>
          <a:bodyPr/>
          <a:lstStyle/>
          <a:p>
            <a:r>
              <a:rPr lang="en-US"/>
              <a:t>Overall presentation guidelines</a:t>
            </a:r>
          </a:p>
        </p:txBody>
      </p:sp>
      <p:sp>
        <p:nvSpPr>
          <p:cNvPr id="3" name="Content Placeholder 2">
            <a:extLst>
              <a:ext uri="{FF2B5EF4-FFF2-40B4-BE49-F238E27FC236}">
                <a16:creationId xmlns:a16="http://schemas.microsoft.com/office/drawing/2014/main" id="{47472EA2-A7C9-6604-FD8C-A19A058B1253}"/>
              </a:ext>
            </a:extLst>
          </p:cNvPr>
          <p:cNvSpPr>
            <a:spLocks noGrp="1"/>
          </p:cNvSpPr>
          <p:nvPr>
            <p:ph sz="quarter" idx="10"/>
          </p:nvPr>
        </p:nvSpPr>
        <p:spPr>
          <a:xfrm>
            <a:off x="584199" y="1435100"/>
            <a:ext cx="11141159" cy="4493538"/>
          </a:xfrm>
        </p:spPr>
        <p:txBody>
          <a:bodyPr/>
          <a:lstStyle/>
          <a:p>
            <a:pPr>
              <a:spcBef>
                <a:spcPts val="2376"/>
              </a:spcBef>
            </a:pPr>
            <a:r>
              <a:rPr lang="en-US" sz="2400" b="1">
                <a:cs typeface="Segoe UI"/>
              </a:rPr>
              <a:t>Code and demos </a:t>
            </a:r>
            <a:r>
              <a:rPr lang="en-US" sz="2400">
                <a:cs typeface="Segoe UI"/>
              </a:rPr>
              <a:t>are encouraged!</a:t>
            </a:r>
          </a:p>
          <a:p>
            <a:pPr>
              <a:spcBef>
                <a:spcPts val="2376"/>
              </a:spcBef>
            </a:pPr>
            <a:r>
              <a:rPr lang="en-US" sz="2400" b="1">
                <a:cs typeface="Segoe UI"/>
              </a:rPr>
              <a:t>Large font size </a:t>
            </a:r>
            <a:r>
              <a:rPr lang="en-US" sz="2400">
                <a:cs typeface="Segoe UI"/>
              </a:rPr>
              <a:t>(24pt for slides, 125% zoom for IDE)</a:t>
            </a:r>
          </a:p>
          <a:p>
            <a:pPr>
              <a:spcBef>
                <a:spcPts val="2376"/>
              </a:spcBef>
            </a:pPr>
            <a:r>
              <a:rPr lang="en-US" sz="2400" b="1">
                <a:cs typeface="Segoe UI"/>
              </a:rPr>
              <a:t>Light mode </a:t>
            </a:r>
            <a:r>
              <a:rPr lang="en-US" sz="2400">
                <a:cs typeface="Segoe UI"/>
              </a:rPr>
              <a:t>is preferred for both slides and IDE, for accessibility reasons</a:t>
            </a:r>
            <a:endParaRPr lang="en-US" sz="2400"/>
          </a:p>
          <a:p>
            <a:pPr>
              <a:spcBef>
                <a:spcPts val="2376"/>
              </a:spcBef>
            </a:pPr>
            <a:r>
              <a:rPr lang="en-US" sz="2400" b="1">
                <a:cs typeface="Segoe UI"/>
              </a:rPr>
              <a:t>Use our slide template </a:t>
            </a:r>
            <a:r>
              <a:rPr lang="en-US" sz="2400">
                <a:cs typeface="Segoe UI"/>
              </a:rPr>
              <a:t>if you're making a new presentation: </a:t>
            </a:r>
            <a:r>
              <a:rPr lang="en-US" sz="2400">
                <a:cs typeface="Segoe UI"/>
                <a:hlinkClick r:id="rId2"/>
              </a:rPr>
              <a:t>https://aka.ms/agentshack/template</a:t>
            </a:r>
            <a:endParaRPr lang="en-US" sz="2400">
              <a:cs typeface="Segoe UI"/>
            </a:endParaRPr>
          </a:p>
          <a:p>
            <a:pPr>
              <a:spcBef>
                <a:spcPts val="2376"/>
              </a:spcBef>
            </a:pPr>
            <a:r>
              <a:rPr lang="en-US" sz="2400">
                <a:cs typeface="Segoe UI"/>
              </a:rPr>
              <a:t>If you're using an old deck, please remove old event titles</a:t>
            </a:r>
          </a:p>
          <a:p>
            <a:pPr>
              <a:spcBef>
                <a:spcPts val="2376"/>
              </a:spcBef>
            </a:pPr>
            <a:r>
              <a:rPr lang="en-US" sz="2400">
                <a:cs typeface="Segoe UI"/>
              </a:rPr>
              <a:t>We will record an intro and outro to autoplay for all sessions, so you do </a:t>
            </a:r>
            <a:r>
              <a:rPr lang="en-US" sz="2400" b="1">
                <a:cs typeface="Segoe UI"/>
              </a:rPr>
              <a:t>not</a:t>
            </a:r>
            <a:r>
              <a:rPr lang="en-US" sz="2400">
                <a:cs typeface="Segoe UI"/>
              </a:rPr>
              <a:t> need to include overall info about the hackathon itself</a:t>
            </a:r>
          </a:p>
        </p:txBody>
      </p:sp>
    </p:spTree>
    <p:extLst>
      <p:ext uri="{BB962C8B-B14F-4D97-AF65-F5344CB8AC3E}">
        <p14:creationId xmlns:p14="http://schemas.microsoft.com/office/powerpoint/2010/main" val="229994474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B9EF46-9077-F234-DE72-0CD687D739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5FE3D-037D-54CC-A062-2A1A370DB1E0}"/>
              </a:ext>
            </a:extLst>
          </p:cNvPr>
          <p:cNvSpPr>
            <a:spLocks noGrp="1"/>
          </p:cNvSpPr>
          <p:nvPr>
            <p:ph type="title"/>
          </p:nvPr>
        </p:nvSpPr>
        <p:spPr/>
        <p:txBody>
          <a:bodyPr/>
          <a:lstStyle/>
          <a:p>
            <a:r>
              <a:rPr lang="en-US"/>
              <a:t>Sharing presentations and resources</a:t>
            </a:r>
          </a:p>
        </p:txBody>
      </p:sp>
      <p:sp>
        <p:nvSpPr>
          <p:cNvPr id="3" name="Content Placeholder 2">
            <a:extLst>
              <a:ext uri="{FF2B5EF4-FFF2-40B4-BE49-F238E27FC236}">
                <a16:creationId xmlns:a16="http://schemas.microsoft.com/office/drawing/2014/main" id="{3363B2A7-63BA-9839-12F5-2E696033EFD2}"/>
              </a:ext>
            </a:extLst>
          </p:cNvPr>
          <p:cNvSpPr>
            <a:spLocks noGrp="1"/>
          </p:cNvSpPr>
          <p:nvPr>
            <p:ph sz="quarter" idx="10"/>
          </p:nvPr>
        </p:nvSpPr>
        <p:spPr>
          <a:xfrm>
            <a:off x="584199" y="1435100"/>
            <a:ext cx="11141159" cy="5663089"/>
          </a:xfrm>
        </p:spPr>
        <p:txBody>
          <a:bodyPr/>
          <a:lstStyle/>
          <a:p>
            <a:pPr>
              <a:spcBef>
                <a:spcPts val="2376"/>
              </a:spcBef>
            </a:pPr>
            <a:r>
              <a:rPr lang="en-US" sz="2400" b="1">
                <a:cs typeface="Segoe UI"/>
              </a:rPr>
              <a:t>Make an </a:t>
            </a:r>
            <a:r>
              <a:rPr lang="en-US" sz="2400" b="1" u="sng">
                <a:cs typeface="Segoe UI"/>
              </a:rPr>
              <a:t>aka.ms</a:t>
            </a:r>
            <a:r>
              <a:rPr lang="en-US" sz="2400" b="1">
                <a:cs typeface="Segoe UI"/>
              </a:rPr>
              <a:t> link </a:t>
            </a:r>
            <a:r>
              <a:rPr lang="en-US" sz="2400">
                <a:cs typeface="Segoe UI"/>
              </a:rPr>
              <a:t>for any URL you want shared in the live chat. That includes any URLs that are in your slides, the slides themselves, and code samples.</a:t>
            </a:r>
          </a:p>
          <a:p>
            <a:pPr>
              <a:spcBef>
                <a:spcPts val="2376"/>
              </a:spcBef>
            </a:pPr>
            <a:r>
              <a:rPr lang="en-US" sz="2400" b="1">
                <a:cs typeface="Segoe UI"/>
              </a:rPr>
              <a:t>Prepare a list of all URLs </a:t>
            </a:r>
            <a:r>
              <a:rPr lang="en-US" sz="2400">
                <a:cs typeface="Segoe UI"/>
              </a:rPr>
              <a:t>to share with Reactor host at start of stream. That way, the Reactor host can share those in the chat. *Only* channel moderators have permission to share URLs!</a:t>
            </a:r>
          </a:p>
          <a:p>
            <a:pPr>
              <a:spcBef>
                <a:spcPts val="2376"/>
              </a:spcBef>
            </a:pPr>
            <a:r>
              <a:rPr lang="en-US" sz="2400" b="1">
                <a:cs typeface="Segoe UI"/>
              </a:rPr>
              <a:t>Share your slides! </a:t>
            </a:r>
            <a:r>
              <a:rPr lang="en-US" sz="2400">
                <a:cs typeface="Segoe UI"/>
              </a:rPr>
              <a:t>Either:</a:t>
            </a:r>
          </a:p>
          <a:p>
            <a:pPr lvl="1">
              <a:spcBef>
                <a:spcPts val="2376"/>
              </a:spcBef>
            </a:pPr>
            <a:r>
              <a:rPr lang="en-US">
                <a:cs typeface="Segoe UI"/>
              </a:rPr>
              <a:t>Uploaded exported PDF to SpeakerDeck before presenting</a:t>
            </a:r>
          </a:p>
          <a:p>
            <a:pPr lvl="1">
              <a:spcBef>
                <a:spcPts val="2376"/>
              </a:spcBef>
            </a:pPr>
            <a:r>
              <a:rPr lang="en-US">
                <a:cs typeface="Segoe UI"/>
              </a:rPr>
              <a:t>Uploaded PPTX to your personal Microsoft account and generate a link where "everyone can view"</a:t>
            </a:r>
          </a:p>
          <a:p>
            <a:pPr lvl="1">
              <a:spcBef>
                <a:spcPts val="2376"/>
              </a:spcBef>
            </a:pPr>
            <a:r>
              <a:rPr lang="en-US">
                <a:cs typeface="Segoe UI"/>
              </a:rPr>
              <a:t>Upload PPTX or PDF to our github repository (as long as it's under git file size limits)</a:t>
            </a:r>
          </a:p>
          <a:p>
            <a:pPr marL="228600" lvl="1" indent="0">
              <a:spcBef>
                <a:spcPts val="2376"/>
              </a:spcBef>
              <a:buNone/>
            </a:pPr>
            <a:endParaRPr lang="en-US" sz="2400">
              <a:cs typeface="Segoe UI"/>
            </a:endParaRPr>
          </a:p>
        </p:txBody>
      </p:sp>
    </p:spTree>
    <p:extLst>
      <p:ext uri="{BB962C8B-B14F-4D97-AF65-F5344CB8AC3E}">
        <p14:creationId xmlns:p14="http://schemas.microsoft.com/office/powerpoint/2010/main" val="16480955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7CCCE-6085-8E06-780A-EE0B1FEBD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2CE700-92C6-4DAB-4E46-5F8A67A8435F}"/>
              </a:ext>
            </a:extLst>
          </p:cNvPr>
          <p:cNvSpPr>
            <a:spLocks noGrp="1"/>
          </p:cNvSpPr>
          <p:nvPr>
            <p:ph type="title"/>
          </p:nvPr>
        </p:nvSpPr>
        <p:spPr/>
        <p:txBody>
          <a:bodyPr/>
          <a:lstStyle/>
          <a:p>
            <a:r>
              <a:rPr lang="en-US"/>
              <a:t>Got code samples?</a:t>
            </a:r>
          </a:p>
        </p:txBody>
      </p:sp>
      <p:sp>
        <p:nvSpPr>
          <p:cNvPr id="3" name="Content Placeholder 2">
            <a:extLst>
              <a:ext uri="{FF2B5EF4-FFF2-40B4-BE49-F238E27FC236}">
                <a16:creationId xmlns:a16="http://schemas.microsoft.com/office/drawing/2014/main" id="{F3D36A7D-6E52-4D76-2614-E11F6CC65CA9}"/>
              </a:ext>
            </a:extLst>
          </p:cNvPr>
          <p:cNvSpPr>
            <a:spLocks noGrp="1"/>
          </p:cNvSpPr>
          <p:nvPr>
            <p:ph sz="quarter" idx="10"/>
          </p:nvPr>
        </p:nvSpPr>
        <p:spPr>
          <a:xfrm>
            <a:off x="584199" y="1435100"/>
            <a:ext cx="11141159" cy="3754874"/>
          </a:xfrm>
        </p:spPr>
        <p:txBody>
          <a:bodyPr/>
          <a:lstStyle/>
          <a:p>
            <a:pPr marL="228600" lvl="1" indent="0">
              <a:spcBef>
                <a:spcPts val="2376"/>
              </a:spcBef>
              <a:buNone/>
            </a:pPr>
            <a:r>
              <a:rPr lang="en-US" sz="2400">
                <a:cs typeface="Segoe UI"/>
              </a:rPr>
              <a:t>We are looking for code samples for the landing page that are ideally:</a:t>
            </a:r>
          </a:p>
          <a:p>
            <a:pPr lvl="1">
              <a:spcBef>
                <a:spcPts val="2376"/>
              </a:spcBef>
              <a:buFont typeface="Arial" panose="020B0604020202020204" pitchFamily="34" charset="0"/>
              <a:buChar char="•"/>
            </a:pPr>
            <a:r>
              <a:rPr lang="en-US" sz="2400">
                <a:cs typeface="Segoe UI"/>
              </a:rPr>
              <a:t>Easily deployable (</a:t>
            </a:r>
            <a:r>
              <a:rPr lang="en-US" sz="2400" b="1">
                <a:cs typeface="Segoe UI"/>
              </a:rPr>
              <a:t>azd</a:t>
            </a:r>
            <a:r>
              <a:rPr lang="en-US" sz="2400">
                <a:cs typeface="Segoe UI"/>
              </a:rPr>
              <a:t> or otherwise)</a:t>
            </a:r>
          </a:p>
          <a:p>
            <a:pPr lvl="1">
              <a:spcBef>
                <a:spcPts val="2376"/>
              </a:spcBef>
              <a:buFont typeface="Arial" panose="020B0604020202020204" pitchFamily="34" charset="0"/>
              <a:buChar char="•"/>
            </a:pPr>
            <a:r>
              <a:rPr lang="en-US" sz="2400">
                <a:cs typeface="Segoe UI"/>
              </a:rPr>
              <a:t>Compatible with </a:t>
            </a:r>
            <a:r>
              <a:rPr lang="en-US" sz="2400" b="1">
                <a:cs typeface="Segoe UI"/>
              </a:rPr>
              <a:t>GitHub Models </a:t>
            </a:r>
            <a:r>
              <a:rPr lang="en-US" sz="2400">
                <a:cs typeface="Segoe UI"/>
              </a:rPr>
              <a:t>(for free experimentation)</a:t>
            </a:r>
          </a:p>
          <a:p>
            <a:pPr lvl="1">
              <a:spcBef>
                <a:spcPts val="2376"/>
              </a:spcBef>
              <a:buFont typeface="Arial" panose="020B0604020202020204" pitchFamily="34" charset="0"/>
              <a:buChar char="•"/>
            </a:pPr>
            <a:r>
              <a:rPr lang="en-US" sz="2400">
                <a:cs typeface="Segoe UI"/>
              </a:rPr>
              <a:t>Use the </a:t>
            </a:r>
            <a:r>
              <a:rPr lang="en-US" sz="2400" b="1">
                <a:cs typeface="Segoe UI"/>
              </a:rPr>
              <a:t>free tier </a:t>
            </a:r>
            <a:r>
              <a:rPr lang="en-US" sz="2400">
                <a:cs typeface="Segoe UI"/>
              </a:rPr>
              <a:t>of Azure services</a:t>
            </a:r>
          </a:p>
          <a:p>
            <a:pPr lvl="1">
              <a:spcBef>
                <a:spcPts val="2376"/>
              </a:spcBef>
              <a:buFont typeface="Arial" panose="020B0604020202020204" pitchFamily="34" charset="0"/>
              <a:buChar char="•"/>
            </a:pPr>
            <a:r>
              <a:rPr lang="en-US" sz="2400">
                <a:cs typeface="Segoe UI"/>
              </a:rPr>
              <a:t>Are newbie-friendly</a:t>
            </a:r>
          </a:p>
          <a:p>
            <a:pPr marL="228600" lvl="1" indent="0">
              <a:spcBef>
                <a:spcPts val="2376"/>
              </a:spcBef>
              <a:buNone/>
            </a:pPr>
            <a:r>
              <a:rPr lang="en-US" sz="2400">
                <a:cs typeface="Segoe UI"/>
              </a:rPr>
              <a:t>Ping me your code sample if you think it meets most/all of the criteria. Thanks!</a:t>
            </a:r>
          </a:p>
        </p:txBody>
      </p:sp>
    </p:spTree>
    <p:extLst>
      <p:ext uri="{BB962C8B-B14F-4D97-AF65-F5344CB8AC3E}">
        <p14:creationId xmlns:p14="http://schemas.microsoft.com/office/powerpoint/2010/main" val="388153744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4CE9C-2670-EB9F-110A-A4547BED9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64010F-FD70-CFF6-E95B-AB700A1490D7}"/>
              </a:ext>
            </a:extLst>
          </p:cNvPr>
          <p:cNvSpPr>
            <a:spLocks noGrp="1"/>
          </p:cNvSpPr>
          <p:nvPr>
            <p:ph type="title"/>
          </p:nvPr>
        </p:nvSpPr>
        <p:spPr/>
        <p:txBody>
          <a:bodyPr/>
          <a:lstStyle/>
          <a:p>
            <a:r>
              <a:rPr lang="en-US"/>
              <a:t>Streamyard tips</a:t>
            </a:r>
          </a:p>
        </p:txBody>
      </p:sp>
    </p:spTree>
    <p:extLst>
      <p:ext uri="{BB962C8B-B14F-4D97-AF65-F5344CB8AC3E}">
        <p14:creationId xmlns:p14="http://schemas.microsoft.com/office/powerpoint/2010/main" val="2650980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2B0E75-8E1E-D1C1-1333-E31F9DBE0EB9}"/>
              </a:ext>
            </a:extLst>
          </p:cNvPr>
          <p:cNvPicPr>
            <a:picLocks noChangeAspect="1"/>
          </p:cNvPicPr>
          <p:nvPr/>
        </p:nvPicPr>
        <p:blipFill>
          <a:blip r:embed="rId3"/>
          <a:stretch>
            <a:fillRect/>
          </a:stretch>
        </p:blipFill>
        <p:spPr>
          <a:xfrm>
            <a:off x="6422309" y="1216492"/>
            <a:ext cx="5600700" cy="4533900"/>
          </a:xfrm>
          <a:prstGeom prst="rect">
            <a:avLst/>
          </a:prstGeom>
        </p:spPr>
      </p:pic>
      <p:sp>
        <p:nvSpPr>
          <p:cNvPr id="17" name="Title 16"/>
          <p:cNvSpPr>
            <a:spLocks noGrp="1"/>
          </p:cNvSpPr>
          <p:nvPr>
            <p:ph type="title"/>
          </p:nvPr>
        </p:nvSpPr>
        <p:spPr/>
        <p:txBody>
          <a:bodyPr/>
          <a:lstStyle/>
          <a:p>
            <a:r>
              <a:rPr lang="en-US" err="1">
                <a:cs typeface="Segoe UI"/>
              </a:rPr>
              <a:t>Streamyard</a:t>
            </a:r>
            <a:r>
              <a:rPr lang="en-US">
                <a:cs typeface="Segoe UI"/>
              </a:rPr>
              <a:t>: Camera</a:t>
            </a:r>
            <a:endParaRPr lang="en-US"/>
          </a:p>
        </p:txBody>
      </p:sp>
      <p:sp>
        <p:nvSpPr>
          <p:cNvPr id="6" name="Text Placeholder 5"/>
          <p:cNvSpPr>
            <a:spLocks noGrp="1"/>
          </p:cNvSpPr>
          <p:nvPr>
            <p:ph sz="quarter" idx="10"/>
          </p:nvPr>
        </p:nvSpPr>
        <p:spPr>
          <a:xfrm>
            <a:off x="584199" y="1501361"/>
            <a:ext cx="5686775" cy="3447098"/>
          </a:xfrm>
        </p:spPr>
        <p:txBody>
          <a:bodyPr vert="horz" wrap="square" lIns="0" tIns="0" rIns="0" bIns="0" rtlCol="0" anchor="t">
            <a:spAutoFit/>
          </a:bodyPr>
          <a:lstStyle/>
          <a:p>
            <a:pPr marL="0" indent="0">
              <a:buNone/>
            </a:pPr>
            <a:r>
              <a:rPr lang="en-US">
                <a:cs typeface="Segoe UI"/>
              </a:rPr>
              <a:t>In </a:t>
            </a:r>
            <a:r>
              <a:rPr lang="en-US" err="1">
                <a:cs typeface="Segoe UI"/>
              </a:rPr>
              <a:t>Streamyard</a:t>
            </a:r>
            <a:r>
              <a:rPr lang="en-US">
                <a:cs typeface="Segoe UI"/>
              </a:rPr>
              <a:t> Camera settings:</a:t>
            </a:r>
          </a:p>
          <a:p>
            <a:r>
              <a:rPr lang="en-US">
                <a:cs typeface="Segoe UI"/>
              </a:rPr>
              <a:t>Select the correct camera</a:t>
            </a:r>
            <a:endParaRPr lang="en-US"/>
          </a:p>
          <a:p>
            <a:r>
              <a:rPr lang="en-US">
                <a:cs typeface="Segoe UI"/>
              </a:rPr>
              <a:t>Select "High Definition" resolution ("Full HD" is not necessary)</a:t>
            </a:r>
            <a:endParaRPr lang="en-US"/>
          </a:p>
          <a:p>
            <a:pPr marL="0" indent="0">
              <a:buNone/>
            </a:pPr>
            <a:endParaRPr lang="en-US">
              <a:cs typeface="Segoe UI"/>
            </a:endParaRPr>
          </a:p>
          <a:p>
            <a:pPr marL="0" indent="0">
              <a:buNone/>
            </a:pPr>
            <a:r>
              <a:rPr lang="en-US">
                <a:cs typeface="Segoe UI"/>
              </a:rPr>
              <a:t>If you need a great camera,</a:t>
            </a:r>
            <a:endParaRPr lang="en-US"/>
          </a:p>
          <a:p>
            <a:pPr marL="0" indent="0">
              <a:buNone/>
            </a:pPr>
            <a:r>
              <a:rPr lang="en-US">
                <a:cs typeface="Segoe UI"/>
              </a:rPr>
              <a:t>consider your phone and a holder.</a:t>
            </a:r>
          </a:p>
        </p:txBody>
      </p:sp>
    </p:spTree>
    <p:extLst>
      <p:ext uri="{BB962C8B-B14F-4D97-AF65-F5344CB8AC3E}">
        <p14:creationId xmlns:p14="http://schemas.microsoft.com/office/powerpoint/2010/main" val="11555811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Lighting tips</a:t>
            </a:r>
            <a:endParaRPr lang="en-US"/>
          </a:p>
        </p:txBody>
      </p:sp>
      <p:sp>
        <p:nvSpPr>
          <p:cNvPr id="6" name="Text Placeholder 5"/>
          <p:cNvSpPr>
            <a:spLocks noGrp="1"/>
          </p:cNvSpPr>
          <p:nvPr>
            <p:ph sz="quarter" idx="10"/>
          </p:nvPr>
        </p:nvSpPr>
        <p:spPr>
          <a:xfrm>
            <a:off x="583614" y="1501361"/>
            <a:ext cx="6098206" cy="3791807"/>
          </a:xfrm>
        </p:spPr>
        <p:txBody>
          <a:bodyPr vert="horz" wrap="square" lIns="0" tIns="0" rIns="0" bIns="0" rtlCol="0" anchor="t">
            <a:spAutoFit/>
          </a:bodyPr>
          <a:lstStyle/>
          <a:p>
            <a:pPr marL="0" indent="0">
              <a:buNone/>
            </a:pPr>
            <a:r>
              <a:rPr lang="en-US">
                <a:cs typeface="Segoe UI"/>
              </a:rPr>
              <a:t>Best lighting is natural light, diffused, directed towards your face</a:t>
            </a:r>
          </a:p>
          <a:p>
            <a:pPr marL="0" indent="0">
              <a:buNone/>
            </a:pPr>
            <a:endParaRPr lang="en-US">
              <a:cs typeface="Segoe UI"/>
            </a:endParaRPr>
          </a:p>
          <a:p>
            <a:pPr marL="0" indent="0">
              <a:buNone/>
            </a:pPr>
            <a:r>
              <a:rPr lang="en-US">
                <a:cs typeface="Segoe UI"/>
              </a:rPr>
              <a:t>You may also benefit from a ring light (or lamp) behind camera</a:t>
            </a:r>
          </a:p>
          <a:p>
            <a:pPr marL="0" indent="0">
              <a:buNone/>
            </a:pPr>
            <a:endParaRPr lang="en-US">
              <a:cs typeface="Segoe UI"/>
            </a:endParaRPr>
          </a:p>
          <a:p>
            <a:pPr marL="0" indent="0">
              <a:buNone/>
            </a:pPr>
            <a:r>
              <a:rPr lang="en-US">
                <a:cs typeface="Segoe UI"/>
              </a:rPr>
              <a:t>Don't be silhouetted (in front of a window/light source)</a:t>
            </a:r>
            <a:endParaRPr lang="en-US"/>
          </a:p>
        </p:txBody>
      </p:sp>
      <p:pic>
        <p:nvPicPr>
          <p:cNvPr id="2" name="Picture 1" descr="A computer on a desk&#10;&#10;Description automatically generated">
            <a:extLst>
              <a:ext uri="{FF2B5EF4-FFF2-40B4-BE49-F238E27FC236}">
                <a16:creationId xmlns:a16="http://schemas.microsoft.com/office/drawing/2014/main" id="{01EA0651-B0AD-22B5-C617-2DCC6240167A}"/>
              </a:ext>
            </a:extLst>
          </p:cNvPr>
          <p:cNvPicPr>
            <a:picLocks noChangeAspect="1"/>
          </p:cNvPicPr>
          <p:nvPr/>
        </p:nvPicPr>
        <p:blipFill>
          <a:blip r:embed="rId3"/>
          <a:stretch>
            <a:fillRect/>
          </a:stretch>
        </p:blipFill>
        <p:spPr>
          <a:xfrm>
            <a:off x="6849612" y="1368087"/>
            <a:ext cx="4761581" cy="4114800"/>
          </a:xfrm>
          <a:prstGeom prst="rect">
            <a:avLst/>
          </a:prstGeom>
        </p:spPr>
      </p:pic>
    </p:spTree>
    <p:extLst>
      <p:ext uri="{BB962C8B-B14F-4D97-AF65-F5344CB8AC3E}">
        <p14:creationId xmlns:p14="http://schemas.microsoft.com/office/powerpoint/2010/main" val="8103785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err="1">
                <a:cs typeface="Segoe UI"/>
              </a:rPr>
              <a:t>Streamyard</a:t>
            </a:r>
            <a:r>
              <a:rPr lang="en-US">
                <a:cs typeface="Segoe UI"/>
              </a:rPr>
              <a:t>: Audio</a:t>
            </a:r>
            <a:endParaRPr lang="en-US"/>
          </a:p>
        </p:txBody>
      </p:sp>
      <p:sp>
        <p:nvSpPr>
          <p:cNvPr id="6" name="Text Placeholder 5"/>
          <p:cNvSpPr>
            <a:spLocks noGrp="1"/>
          </p:cNvSpPr>
          <p:nvPr>
            <p:ph sz="quarter" idx="10"/>
          </p:nvPr>
        </p:nvSpPr>
        <p:spPr>
          <a:xfrm>
            <a:off x="600186" y="1401300"/>
            <a:ext cx="6926101" cy="4801314"/>
          </a:xfrm>
        </p:spPr>
        <p:txBody>
          <a:bodyPr vert="horz" wrap="square" lIns="0" tIns="0" rIns="0" bIns="0" rtlCol="0" anchor="t">
            <a:spAutoFit/>
          </a:bodyPr>
          <a:lstStyle/>
          <a:p>
            <a:pPr marL="0" indent="0">
              <a:buNone/>
            </a:pPr>
            <a:r>
              <a:rPr lang="en-US" sz="2400">
                <a:cs typeface="Segoe UI"/>
              </a:rPr>
              <a:t>In </a:t>
            </a:r>
            <a:r>
              <a:rPr lang="en-US" sz="2400" err="1">
                <a:cs typeface="Segoe UI"/>
              </a:rPr>
              <a:t>Streamyard</a:t>
            </a:r>
            <a:r>
              <a:rPr lang="en-US" sz="2400">
                <a:cs typeface="Segoe UI"/>
              </a:rPr>
              <a:t> Audio settings:</a:t>
            </a:r>
            <a:endParaRPr lang="en-US" sz="2400"/>
          </a:p>
          <a:p>
            <a:pPr marL="457200" indent="-457200"/>
            <a:r>
              <a:rPr lang="en-US" sz="2400">
                <a:cs typeface="Segoe UI"/>
              </a:rPr>
              <a:t>Pick the correct Mic and Speaker</a:t>
            </a:r>
            <a:endParaRPr lang="en-US" sz="2400"/>
          </a:p>
          <a:p>
            <a:pPr marL="457200" indent="-457200"/>
            <a:r>
              <a:rPr lang="en-US" sz="2400" err="1">
                <a:cs typeface="Segoe UI"/>
              </a:rPr>
              <a:t>Check "Echo</a:t>
            </a:r>
            <a:r>
              <a:rPr lang="en-US" sz="2400">
                <a:cs typeface="Segoe UI"/>
              </a:rPr>
              <a:t> cancellation"</a:t>
            </a:r>
            <a:endParaRPr lang="en-US" sz="2400"/>
          </a:p>
          <a:p>
            <a:pPr marL="457200" indent="-457200"/>
            <a:r>
              <a:rPr lang="en-US" sz="2400">
                <a:cs typeface="Segoe UI"/>
              </a:rPr>
              <a:t>Check "Reduce mic background noise"</a:t>
            </a:r>
            <a:endParaRPr lang="en-US" sz="2400"/>
          </a:p>
          <a:p>
            <a:pPr marL="0" indent="0">
              <a:buNone/>
            </a:pPr>
            <a:endParaRPr lang="en-US" sz="2400"/>
          </a:p>
          <a:p>
            <a:pPr marL="0" indent="0">
              <a:buNone/>
            </a:pPr>
            <a:r>
              <a:rPr lang="en-US" sz="2400">
                <a:cs typeface="Segoe UI"/>
              </a:rPr>
              <a:t>Let others in household know about your stream. </a:t>
            </a:r>
          </a:p>
          <a:p>
            <a:pPr marL="0" indent="0">
              <a:buNone/>
            </a:pPr>
            <a:r>
              <a:rPr lang="en-US" sz="2400">
                <a:cs typeface="Segoe UI"/>
              </a:rPr>
              <a:t>Ideally, you're in a sound-isolated environment.</a:t>
            </a:r>
          </a:p>
          <a:p>
            <a:pPr marL="0" indent="0">
              <a:buNone/>
            </a:pPr>
            <a:endParaRPr lang="en-US" sz="2400">
              <a:cs typeface="Segoe UI"/>
            </a:endParaRPr>
          </a:p>
          <a:p>
            <a:pPr marL="0" indent="0">
              <a:buNone/>
            </a:pPr>
            <a:r>
              <a:rPr lang="en-US" sz="2400">
                <a:cs typeface="Segoe UI"/>
              </a:rPr>
              <a:t>If you need a good mic: </a:t>
            </a:r>
          </a:p>
          <a:p>
            <a:pPr marL="0" indent="0">
              <a:buNone/>
            </a:pPr>
            <a:r>
              <a:rPr lang="en-US" sz="2400">
                <a:cs typeface="Segoe UI"/>
              </a:rPr>
              <a:t>Elgato Wave:3 + arm + pop filter</a:t>
            </a:r>
          </a:p>
          <a:p>
            <a:pPr marL="0" indent="0">
              <a:buNone/>
            </a:pPr>
            <a:endParaRPr lang="en-US" sz="2400">
              <a:cs typeface="Segoe UI"/>
            </a:endParaRPr>
          </a:p>
        </p:txBody>
      </p:sp>
      <p:pic>
        <p:nvPicPr>
          <p:cNvPr id="3" name="Picture 2" descr="A screenshot of a music player&#10;&#10;Description automatically generated">
            <a:extLst>
              <a:ext uri="{FF2B5EF4-FFF2-40B4-BE49-F238E27FC236}">
                <a16:creationId xmlns:a16="http://schemas.microsoft.com/office/drawing/2014/main" id="{0B781996-1185-CBD3-A763-F1D54D7F9F0F}"/>
              </a:ext>
            </a:extLst>
          </p:cNvPr>
          <p:cNvPicPr>
            <a:picLocks noChangeAspect="1"/>
          </p:cNvPicPr>
          <p:nvPr/>
        </p:nvPicPr>
        <p:blipFill>
          <a:blip r:embed="rId3"/>
          <a:stretch>
            <a:fillRect/>
          </a:stretch>
        </p:blipFill>
        <p:spPr>
          <a:xfrm>
            <a:off x="7526287" y="1529120"/>
            <a:ext cx="4585317" cy="3387141"/>
          </a:xfrm>
          <a:prstGeom prst="rect">
            <a:avLst/>
          </a:prstGeom>
        </p:spPr>
      </p:pic>
    </p:spTree>
    <p:extLst>
      <p:ext uri="{BB962C8B-B14F-4D97-AF65-F5344CB8AC3E}">
        <p14:creationId xmlns:p14="http://schemas.microsoft.com/office/powerpoint/2010/main" val="31615329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err="1">
                <a:cs typeface="Segoe UI"/>
              </a:rPr>
              <a:t>Streamyard</a:t>
            </a:r>
            <a:r>
              <a:rPr lang="en-US">
                <a:cs typeface="Segoe UI"/>
              </a:rPr>
              <a:t>: Background</a:t>
            </a:r>
            <a:endParaRPr lang="en-US"/>
          </a:p>
        </p:txBody>
      </p:sp>
      <p:sp>
        <p:nvSpPr>
          <p:cNvPr id="6" name="Text Placeholder 5"/>
          <p:cNvSpPr>
            <a:spLocks noGrp="1"/>
          </p:cNvSpPr>
          <p:nvPr>
            <p:ph sz="quarter" idx="10"/>
          </p:nvPr>
        </p:nvSpPr>
        <p:spPr>
          <a:xfrm>
            <a:off x="645776" y="1409582"/>
            <a:ext cx="6187644" cy="5466112"/>
          </a:xfrm>
        </p:spPr>
        <p:txBody>
          <a:bodyPr vert="horz" wrap="square" lIns="0" tIns="0" rIns="0" bIns="0" rtlCol="0" anchor="t">
            <a:spAutoFit/>
          </a:bodyPr>
          <a:lstStyle/>
          <a:p>
            <a:pPr marL="0" indent="0">
              <a:buNone/>
            </a:pPr>
            <a:r>
              <a:rPr lang="en-US" sz="2400">
                <a:cs typeface="Segoe UI"/>
              </a:rPr>
              <a:t>If possible, do </a:t>
            </a:r>
            <a:r>
              <a:rPr lang="en-US" sz="2400" b="1">
                <a:cs typeface="Segoe UI"/>
              </a:rPr>
              <a:t>not</a:t>
            </a:r>
            <a:r>
              <a:rPr lang="en-US" sz="2400">
                <a:cs typeface="Segoe UI"/>
              </a:rPr>
              <a:t> use a virtual background, as they edges around your outline can be distracting.</a:t>
            </a:r>
          </a:p>
          <a:p>
            <a:pPr marL="0" indent="0">
              <a:buNone/>
            </a:pPr>
            <a:br>
              <a:rPr lang="en-US" sz="2400">
                <a:cs typeface="Segoe UI"/>
              </a:rPr>
            </a:br>
            <a:r>
              <a:rPr lang="en-US" sz="2400">
                <a:cs typeface="Segoe UI"/>
              </a:rPr>
              <a:t>If you do use a virtual background, either:</a:t>
            </a:r>
          </a:p>
          <a:p>
            <a:pPr marL="457200" indent="-457200">
              <a:buFont typeface="+mj-lt"/>
              <a:buAutoNum type="arabicPeriod"/>
            </a:pPr>
            <a:r>
              <a:rPr lang="en-US" sz="2400">
                <a:cs typeface="Segoe UI"/>
              </a:rPr>
              <a:t>Use it with a green screen.</a:t>
            </a:r>
          </a:p>
          <a:p>
            <a:pPr marL="457200" indent="-457200">
              <a:buFont typeface="+mj-lt"/>
              <a:buAutoNum type="arabicPeriod"/>
            </a:pPr>
            <a:r>
              <a:rPr lang="en-US" sz="2400"/>
              <a:t>T</a:t>
            </a:r>
            <a:r>
              <a:rPr lang="en-US" sz="2400">
                <a:effectLst/>
              </a:rPr>
              <a:t>idy up behind you, then use your webcam to take a screenshot (without you in it), then use that as your virtual background. The edge effect isn't as noticeable as it's your actual background anyway and it means you don't have to keep it tidy!</a:t>
            </a:r>
          </a:p>
          <a:p>
            <a:pPr marL="0" indent="0">
              <a:buNone/>
            </a:pPr>
            <a:endParaRPr lang="en-US" sz="2400">
              <a:cs typeface="Segoe UI"/>
            </a:endParaRPr>
          </a:p>
        </p:txBody>
      </p:sp>
      <p:pic>
        <p:nvPicPr>
          <p:cNvPr id="2" name="Picture 1" descr="A screenshot of a video game&#10;&#10;Description automatically generated">
            <a:extLst>
              <a:ext uri="{FF2B5EF4-FFF2-40B4-BE49-F238E27FC236}">
                <a16:creationId xmlns:a16="http://schemas.microsoft.com/office/drawing/2014/main" id="{A9CB914E-DAD8-C208-2086-DE0990D617D7}"/>
              </a:ext>
            </a:extLst>
          </p:cNvPr>
          <p:cNvPicPr>
            <a:picLocks noChangeAspect="1"/>
          </p:cNvPicPr>
          <p:nvPr/>
        </p:nvPicPr>
        <p:blipFill>
          <a:blip r:embed="rId3"/>
          <a:stretch>
            <a:fillRect/>
          </a:stretch>
        </p:blipFill>
        <p:spPr>
          <a:xfrm>
            <a:off x="7066042" y="1409582"/>
            <a:ext cx="5125958" cy="3925929"/>
          </a:xfrm>
          <a:prstGeom prst="rect">
            <a:avLst/>
          </a:prstGeom>
        </p:spPr>
      </p:pic>
    </p:spTree>
    <p:extLst>
      <p:ext uri="{BB962C8B-B14F-4D97-AF65-F5344CB8AC3E}">
        <p14:creationId xmlns:p14="http://schemas.microsoft.com/office/powerpoint/2010/main" val="170280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0DB53-05B2-C2EB-77D0-1FF524056E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B483D-CBA5-6D6C-5919-E735D25ADE7F}"/>
              </a:ext>
            </a:extLst>
          </p:cNvPr>
          <p:cNvSpPr>
            <a:spLocks noGrp="1"/>
          </p:cNvSpPr>
          <p:nvPr>
            <p:ph type="title"/>
          </p:nvPr>
        </p:nvSpPr>
        <p:spPr>
          <a:xfrm>
            <a:off x="588263" y="457200"/>
            <a:ext cx="11018520" cy="553998"/>
          </a:xfrm>
        </p:spPr>
        <p:txBody>
          <a:bodyPr/>
          <a:lstStyle/>
          <a:p>
            <a:r>
              <a:rPr lang="en-US">
                <a:cs typeface="Segoe UI"/>
              </a:rPr>
              <a:t>Agenda</a:t>
            </a:r>
          </a:p>
        </p:txBody>
      </p:sp>
      <p:sp>
        <p:nvSpPr>
          <p:cNvPr id="3" name="Content Placeholder 2">
            <a:extLst>
              <a:ext uri="{FF2B5EF4-FFF2-40B4-BE49-F238E27FC236}">
                <a16:creationId xmlns:a16="http://schemas.microsoft.com/office/drawing/2014/main" id="{CBEB840A-179F-B49F-6F59-287AEBB3A016}"/>
              </a:ext>
            </a:extLst>
          </p:cNvPr>
          <p:cNvSpPr>
            <a:spLocks noGrp="1"/>
          </p:cNvSpPr>
          <p:nvPr>
            <p:ph sz="quarter" idx="10"/>
          </p:nvPr>
        </p:nvSpPr>
        <p:spPr>
          <a:xfrm>
            <a:off x="584200" y="1435100"/>
            <a:ext cx="11018838" cy="3213187"/>
          </a:xfrm>
        </p:spPr>
        <p:txBody>
          <a:bodyPr vert="horz" wrap="square" lIns="0" tIns="0" rIns="0" bIns="0" rtlCol="0" anchor="t">
            <a:spAutoFit/>
          </a:bodyPr>
          <a:lstStyle/>
          <a:p>
            <a:pPr>
              <a:buChar char="§"/>
            </a:pPr>
            <a:r>
              <a:rPr lang="en-US" sz="3600">
                <a:cs typeface="Segoe UI"/>
              </a:rPr>
              <a:t>Introduction to Multi-AI Agent and Database</a:t>
            </a:r>
            <a:endParaRPr lang="en-US"/>
          </a:p>
          <a:p>
            <a:pPr>
              <a:buChar char="§"/>
            </a:pPr>
            <a:r>
              <a:rPr lang="en-US" sz="3600">
                <a:cs typeface="Segoe UI"/>
              </a:rPr>
              <a:t>Autogen 0.4 versus 0.2</a:t>
            </a:r>
            <a:endParaRPr lang="en-US" sz="3600"/>
          </a:p>
          <a:p>
            <a:pPr>
              <a:buChar char="§"/>
            </a:pPr>
            <a:r>
              <a:rPr lang="en-US" sz="3600">
                <a:cs typeface="Segoe UI"/>
              </a:rPr>
              <a:t>Orchestration Types with Autogen</a:t>
            </a:r>
          </a:p>
          <a:p>
            <a:pPr>
              <a:buChar char="§"/>
            </a:pPr>
            <a:r>
              <a:rPr lang="en-US" sz="3600">
                <a:cs typeface="Segoe UI"/>
              </a:rPr>
              <a:t>Demo</a:t>
            </a:r>
          </a:p>
          <a:p>
            <a:pPr>
              <a:buChar char="§"/>
            </a:pPr>
            <a:r>
              <a:rPr lang="en-US" sz="3600"/>
              <a:t>Questions?</a:t>
            </a:r>
          </a:p>
        </p:txBody>
      </p:sp>
    </p:spTree>
    <p:extLst>
      <p:ext uri="{BB962C8B-B14F-4D97-AF65-F5344CB8AC3E}">
        <p14:creationId xmlns:p14="http://schemas.microsoft.com/office/powerpoint/2010/main" val="309809126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err="1">
                <a:cs typeface="Segoe UI"/>
              </a:rPr>
              <a:t>Streamyard</a:t>
            </a:r>
            <a:r>
              <a:rPr lang="en-US">
                <a:cs typeface="Segoe UI"/>
              </a:rPr>
              <a:t>: Screen sharing </a:t>
            </a:r>
            <a:endParaRPr lang="en-US"/>
          </a:p>
        </p:txBody>
      </p:sp>
      <p:sp>
        <p:nvSpPr>
          <p:cNvPr id="6" name="Text Placeholder 5"/>
          <p:cNvSpPr>
            <a:spLocks noGrp="1"/>
          </p:cNvSpPr>
          <p:nvPr>
            <p:ph sz="quarter" idx="10"/>
          </p:nvPr>
        </p:nvSpPr>
        <p:spPr>
          <a:xfrm>
            <a:off x="588263" y="1655388"/>
            <a:ext cx="5528883" cy="1292662"/>
          </a:xfrm>
        </p:spPr>
        <p:txBody>
          <a:bodyPr vert="horz" wrap="square" lIns="0" tIns="0" rIns="0" bIns="0" rtlCol="0" anchor="t">
            <a:spAutoFit/>
          </a:bodyPr>
          <a:lstStyle/>
          <a:p>
            <a:pPr marL="0" indent="0">
              <a:buNone/>
            </a:pPr>
            <a:r>
              <a:rPr lang="en-US">
                <a:cs typeface="Segoe UI"/>
              </a:rPr>
              <a:t>From the Present button, you can either share a single application window or an entire screen.</a:t>
            </a:r>
          </a:p>
        </p:txBody>
      </p:sp>
      <p:pic>
        <p:nvPicPr>
          <p:cNvPr id="3" name="Picture 2" descr="A screenshot of a computer&#10;&#10;Description automatically generated">
            <a:extLst>
              <a:ext uri="{FF2B5EF4-FFF2-40B4-BE49-F238E27FC236}">
                <a16:creationId xmlns:a16="http://schemas.microsoft.com/office/drawing/2014/main" id="{FB102204-D7ED-8A16-BBD5-E3D321C3CADE}"/>
              </a:ext>
            </a:extLst>
          </p:cNvPr>
          <p:cNvPicPr>
            <a:picLocks noChangeAspect="1"/>
          </p:cNvPicPr>
          <p:nvPr/>
        </p:nvPicPr>
        <p:blipFill>
          <a:blip r:embed="rId3"/>
          <a:stretch>
            <a:fillRect/>
          </a:stretch>
        </p:blipFill>
        <p:spPr>
          <a:xfrm>
            <a:off x="6257925" y="1367381"/>
            <a:ext cx="5934075" cy="2419350"/>
          </a:xfrm>
          <a:prstGeom prst="rect">
            <a:avLst/>
          </a:prstGeom>
        </p:spPr>
      </p:pic>
      <p:sp>
        <p:nvSpPr>
          <p:cNvPr id="4" name="TextBox 3">
            <a:extLst>
              <a:ext uri="{FF2B5EF4-FFF2-40B4-BE49-F238E27FC236}">
                <a16:creationId xmlns:a16="http://schemas.microsoft.com/office/drawing/2014/main" id="{781C93DF-3286-5887-931E-A0FD2568BF39}"/>
              </a:ext>
            </a:extLst>
          </p:cNvPr>
          <p:cNvSpPr txBox="1"/>
          <p:nvPr/>
        </p:nvSpPr>
        <p:spPr>
          <a:xfrm>
            <a:off x="588262" y="3967125"/>
            <a:ext cx="11603737" cy="3046988"/>
          </a:xfrm>
          <a:prstGeom prst="rect">
            <a:avLst/>
          </a:prstGeom>
          <a:noFill/>
        </p:spPr>
        <p:txBody>
          <a:bodyPr wrap="square">
            <a:spAutoFit/>
          </a:bodyPr>
          <a:lstStyle/>
          <a:p>
            <a:pPr marL="0" indent="0">
              <a:buNone/>
            </a:pPr>
            <a:r>
              <a:rPr lang="en-US" sz="2400">
                <a:cs typeface="Segoe UI"/>
              </a:rPr>
              <a:t>If you are presenting entirely inside the same application (all browser, all PPT, all IDE, etc), then you can share </a:t>
            </a:r>
            <a:r>
              <a:rPr lang="en-US" sz="2400" b="1">
                <a:cs typeface="Segoe UI"/>
              </a:rPr>
              <a:t>a single application window</a:t>
            </a:r>
            <a:r>
              <a:rPr lang="en-US" sz="2400">
                <a:cs typeface="Segoe UI"/>
              </a:rPr>
              <a:t>. </a:t>
            </a:r>
          </a:p>
          <a:p>
            <a:pPr marL="0" indent="0">
              <a:buNone/>
            </a:pPr>
            <a:endParaRPr lang="en-US" sz="2400">
              <a:cs typeface="Segoe UI"/>
            </a:endParaRPr>
          </a:p>
          <a:p>
            <a:pPr marL="0" indent="0">
              <a:buNone/>
            </a:pPr>
            <a:r>
              <a:rPr lang="en-US" sz="2400">
                <a:cs typeface="Segoe UI"/>
              </a:rPr>
              <a:t>If you have multiple presenters, then one of you could share the PPT while the other shares their IDE, and you can use verbal cues to ask Reactor host to switch.</a:t>
            </a:r>
          </a:p>
          <a:p>
            <a:pPr marL="0" indent="0">
              <a:buNone/>
            </a:pPr>
            <a:endParaRPr lang="en-US" sz="2400">
              <a:cs typeface="Segoe UI"/>
            </a:endParaRPr>
          </a:p>
          <a:p>
            <a:pPr marL="0" indent="0">
              <a:buNone/>
            </a:pPr>
            <a:r>
              <a:rPr lang="en-US" sz="2400">
                <a:cs typeface="Segoe UI"/>
              </a:rPr>
              <a:t>Don't use this option if you need to switch between multiple apps yourself!</a:t>
            </a:r>
          </a:p>
          <a:p>
            <a:pPr marL="0" indent="0">
              <a:buNone/>
            </a:pPr>
            <a:endParaRPr lang="en-US" sz="2400">
              <a:cs typeface="Segoe UI"/>
            </a:endParaRPr>
          </a:p>
        </p:txBody>
      </p:sp>
    </p:spTree>
    <p:extLst>
      <p:ext uri="{BB962C8B-B14F-4D97-AF65-F5344CB8AC3E}">
        <p14:creationId xmlns:p14="http://schemas.microsoft.com/office/powerpoint/2010/main" val="2948320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57132-E138-DFE5-E41A-0B5ECBD065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632385-9FCB-A8B0-B5D0-1B045069711E}"/>
              </a:ext>
            </a:extLst>
          </p:cNvPr>
          <p:cNvSpPr>
            <a:spLocks noGrp="1"/>
          </p:cNvSpPr>
          <p:nvPr>
            <p:ph type="title"/>
          </p:nvPr>
        </p:nvSpPr>
        <p:spPr/>
        <p:txBody>
          <a:bodyPr/>
          <a:lstStyle/>
          <a:p>
            <a:r>
              <a:rPr lang="en-GB" err="1">
                <a:cs typeface="Segoe UI"/>
              </a:rPr>
              <a:t>Streamyard</a:t>
            </a:r>
            <a:r>
              <a:rPr lang="en-GB">
                <a:cs typeface="Segoe UI"/>
              </a:rPr>
              <a:t>: Screen sharing with Monitor/Laptop</a:t>
            </a:r>
            <a:endParaRPr lang="en-GB"/>
          </a:p>
        </p:txBody>
      </p:sp>
      <p:sp>
        <p:nvSpPr>
          <p:cNvPr id="5" name="Content Placeholder 4">
            <a:extLst>
              <a:ext uri="{FF2B5EF4-FFF2-40B4-BE49-F238E27FC236}">
                <a16:creationId xmlns:a16="http://schemas.microsoft.com/office/drawing/2014/main" id="{3546B919-805C-6D30-01C4-543214785316}"/>
              </a:ext>
            </a:extLst>
          </p:cNvPr>
          <p:cNvSpPr>
            <a:spLocks noGrp="1"/>
          </p:cNvSpPr>
          <p:nvPr>
            <p:ph sz="quarter" idx="10"/>
          </p:nvPr>
        </p:nvSpPr>
        <p:spPr>
          <a:xfrm>
            <a:off x="584199" y="1435099"/>
            <a:ext cx="5345651" cy="4167287"/>
          </a:xfrm>
        </p:spPr>
        <p:txBody>
          <a:bodyPr/>
          <a:lstStyle/>
          <a:p>
            <a:pPr marL="0" indent="0">
              <a:buNone/>
            </a:pPr>
            <a:r>
              <a:rPr lang="en-US">
                <a:cs typeface="Segoe UI"/>
              </a:rPr>
              <a:t>You can </a:t>
            </a:r>
            <a:r>
              <a:rPr lang="en-US" sz="2800">
                <a:cs typeface="Segoe UI"/>
              </a:rPr>
              <a:t>share an </a:t>
            </a:r>
            <a:r>
              <a:rPr lang="en-US" sz="2800" b="1">
                <a:cs typeface="Segoe UI"/>
              </a:rPr>
              <a:t>entire screen </a:t>
            </a:r>
            <a:r>
              <a:rPr lang="en-US" sz="2800">
                <a:cs typeface="Segoe UI"/>
              </a:rPr>
              <a:t>and move Streamyard into a second screen. </a:t>
            </a:r>
          </a:p>
          <a:p>
            <a:pPr marL="0" indent="0">
              <a:buNone/>
            </a:pPr>
            <a:endParaRPr lang="en-US">
              <a:cs typeface="Segoe UI"/>
            </a:endParaRPr>
          </a:p>
          <a:p>
            <a:pPr marL="0" indent="0">
              <a:buNone/>
            </a:pPr>
            <a:r>
              <a:rPr lang="en-US">
                <a:cs typeface="Segoe UI"/>
              </a:rPr>
              <a:t>You will spend most of time staring at your main screen (hopefully close to eye level with camera) and occasionally look over at Streamyard chat.</a:t>
            </a:r>
            <a:endParaRPr lang="en-US"/>
          </a:p>
        </p:txBody>
      </p:sp>
      <p:pic>
        <p:nvPicPr>
          <p:cNvPr id="11" name="Picture 10" descr="A computer screen and computer on a desk&#10;&#10;AI-generated content may be incorrect.">
            <a:extLst>
              <a:ext uri="{FF2B5EF4-FFF2-40B4-BE49-F238E27FC236}">
                <a16:creationId xmlns:a16="http://schemas.microsoft.com/office/drawing/2014/main" id="{382F90A9-1219-CE26-4B04-676E42C7D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150" y="1451607"/>
            <a:ext cx="5449042" cy="4150780"/>
          </a:xfrm>
          <a:prstGeom prst="rect">
            <a:avLst/>
          </a:prstGeom>
        </p:spPr>
      </p:pic>
    </p:spTree>
    <p:extLst>
      <p:ext uri="{BB962C8B-B14F-4D97-AF65-F5344CB8AC3E}">
        <p14:creationId xmlns:p14="http://schemas.microsoft.com/office/powerpoint/2010/main" val="357596390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B83B-170D-70A3-5023-8A0F6B4B4B22}"/>
              </a:ext>
            </a:extLst>
          </p:cNvPr>
          <p:cNvSpPr>
            <a:spLocks noGrp="1"/>
          </p:cNvSpPr>
          <p:nvPr>
            <p:ph type="title"/>
          </p:nvPr>
        </p:nvSpPr>
        <p:spPr/>
        <p:txBody>
          <a:bodyPr/>
          <a:lstStyle/>
          <a:p>
            <a:r>
              <a:rPr lang="en-GB" err="1">
                <a:cs typeface="Segoe UI"/>
              </a:rPr>
              <a:t>Streamyard</a:t>
            </a:r>
            <a:r>
              <a:rPr lang="en-GB">
                <a:cs typeface="Segoe UI"/>
              </a:rPr>
              <a:t>: Screen sharing in Windows</a:t>
            </a:r>
            <a:endParaRPr lang="en-GB"/>
          </a:p>
        </p:txBody>
      </p:sp>
      <p:sp>
        <p:nvSpPr>
          <p:cNvPr id="3" name="Content Placeholder 2">
            <a:extLst>
              <a:ext uri="{FF2B5EF4-FFF2-40B4-BE49-F238E27FC236}">
                <a16:creationId xmlns:a16="http://schemas.microsoft.com/office/drawing/2014/main" id="{CD4CEDC6-7FF0-EB42-A6AA-0536A439CF7F}"/>
              </a:ext>
            </a:extLst>
          </p:cNvPr>
          <p:cNvSpPr>
            <a:spLocks noGrp="1"/>
          </p:cNvSpPr>
          <p:nvPr>
            <p:ph sz="quarter" idx="10"/>
          </p:nvPr>
        </p:nvSpPr>
        <p:spPr>
          <a:xfrm>
            <a:off x="588263" y="2157911"/>
            <a:ext cx="4829311" cy="3588675"/>
          </a:xfrm>
        </p:spPr>
        <p:txBody>
          <a:bodyPr vert="horz" wrap="square" lIns="0" tIns="0" rIns="0" bIns="0" rtlCol="0" anchor="t">
            <a:spAutoFit/>
          </a:bodyPr>
          <a:lstStyle/>
          <a:p>
            <a:pPr lvl="1">
              <a:buFont typeface="Courier New" panose="05000000000000000000" pitchFamily="2" charset="2"/>
              <a:buChar char="o"/>
            </a:pPr>
            <a:r>
              <a:rPr lang="en-GB" sz="2200">
                <a:cs typeface="Segoe UI"/>
              </a:rPr>
              <a:t>Create a 1920x1080 "window" on your monitor and share that</a:t>
            </a:r>
          </a:p>
          <a:p>
            <a:pPr lvl="1">
              <a:buFont typeface="Courier New" panose="05000000000000000000" pitchFamily="2" charset="2"/>
              <a:buChar char="o"/>
            </a:pPr>
            <a:r>
              <a:rPr lang="en-GB" sz="2200">
                <a:cs typeface="Segoe UI"/>
              </a:rPr>
              <a:t>Move apps/browsers/etc. into the </a:t>
            </a:r>
            <a:r>
              <a:rPr lang="en-GB" sz="2200" err="1">
                <a:cs typeface="Segoe UI"/>
              </a:rPr>
              <a:t>RegionToShare</a:t>
            </a:r>
            <a:r>
              <a:rPr lang="en-GB" sz="2200">
                <a:cs typeface="Segoe UI"/>
              </a:rPr>
              <a:t> zone to share them</a:t>
            </a:r>
          </a:p>
          <a:p>
            <a:pPr lvl="1">
              <a:buFont typeface="Courier New" panose="05000000000000000000" pitchFamily="2" charset="2"/>
              <a:buChar char="o"/>
            </a:pPr>
            <a:r>
              <a:rPr lang="en-GB" sz="2200">
                <a:cs typeface="Segoe UI"/>
              </a:rPr>
              <a:t>Consider combining with Fancy Zones in </a:t>
            </a:r>
            <a:r>
              <a:rPr lang="en-GB" sz="2200" err="1">
                <a:cs typeface="Segoe UI"/>
              </a:rPr>
              <a:t>PowerToys</a:t>
            </a:r>
            <a:r>
              <a:rPr lang="en-GB" sz="2200">
                <a:cs typeface="Segoe UI"/>
              </a:rPr>
              <a:t> to "snap" to the zone</a:t>
            </a:r>
          </a:p>
          <a:p>
            <a:pPr lvl="1">
              <a:buFont typeface="Courier New" panose="05000000000000000000" pitchFamily="2" charset="2"/>
              <a:buChar char="o"/>
            </a:pPr>
            <a:r>
              <a:rPr lang="en-GB" sz="2200">
                <a:cs typeface="Segoe UI"/>
              </a:rPr>
              <a:t>Tutorial: </a:t>
            </a:r>
            <a:r>
              <a:rPr lang="en-GB" sz="2200">
                <a:ea typeface="+mn-lt"/>
                <a:cs typeface="+mn-lt"/>
                <a:hlinkClick r:id="rId2"/>
              </a:rPr>
              <a:t>Share Partial Screen in Zoom, Microsoft Teams, Google Meet, &amp; More - YouTube</a:t>
            </a:r>
            <a:endParaRPr lang="en-GB" sz="2200">
              <a:cs typeface="Segoe UI"/>
            </a:endParaRPr>
          </a:p>
        </p:txBody>
      </p:sp>
      <p:pic>
        <p:nvPicPr>
          <p:cNvPr id="5" name="Picture 4" descr="A screenshot of a computer&#10;&#10;AI-generated content may be incorrect.">
            <a:extLst>
              <a:ext uri="{FF2B5EF4-FFF2-40B4-BE49-F238E27FC236}">
                <a16:creationId xmlns:a16="http://schemas.microsoft.com/office/drawing/2014/main" id="{056DE9FD-93D5-B389-C069-45B251B495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914" y="2157911"/>
            <a:ext cx="4626897" cy="4082556"/>
          </a:xfrm>
          <a:prstGeom prst="rect">
            <a:avLst/>
          </a:prstGeom>
        </p:spPr>
      </p:pic>
      <p:sp>
        <p:nvSpPr>
          <p:cNvPr id="7" name="TextBox 6">
            <a:extLst>
              <a:ext uri="{FF2B5EF4-FFF2-40B4-BE49-F238E27FC236}">
                <a16:creationId xmlns:a16="http://schemas.microsoft.com/office/drawing/2014/main" id="{792E674E-7B09-5C41-8659-DCC51129FD6D}"/>
              </a:ext>
            </a:extLst>
          </p:cNvPr>
          <p:cNvSpPr txBox="1"/>
          <p:nvPr/>
        </p:nvSpPr>
        <p:spPr>
          <a:xfrm>
            <a:off x="486698" y="1437657"/>
            <a:ext cx="10397612" cy="461665"/>
          </a:xfrm>
          <a:prstGeom prst="rect">
            <a:avLst/>
          </a:prstGeom>
          <a:noFill/>
        </p:spPr>
        <p:txBody>
          <a:bodyPr wrap="square">
            <a:spAutoFit/>
          </a:bodyPr>
          <a:lstStyle/>
          <a:p>
            <a:pPr marL="0" indent="0">
              <a:buNone/>
            </a:pPr>
            <a:r>
              <a:rPr lang="en-GB" sz="2400">
                <a:cs typeface="Segoe UI"/>
              </a:rPr>
              <a:t>Consider using </a:t>
            </a:r>
            <a:r>
              <a:rPr lang="en-GB" sz="2400">
                <a:ea typeface="+mn-lt"/>
                <a:cs typeface="+mn-lt"/>
                <a:hlinkClick r:id="rId4"/>
              </a:rPr>
              <a:t>https://github.com/tom-englert/RegionToShare</a:t>
            </a:r>
            <a:endParaRPr lang="en-GB" sz="2400">
              <a:ea typeface="+mn-lt"/>
            </a:endParaRPr>
          </a:p>
        </p:txBody>
      </p:sp>
    </p:spTree>
    <p:extLst>
      <p:ext uri="{BB962C8B-B14F-4D97-AF65-F5344CB8AC3E}">
        <p14:creationId xmlns:p14="http://schemas.microsoft.com/office/powerpoint/2010/main" val="211843001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Screen sharing privacy tips</a:t>
            </a:r>
            <a:endParaRPr lang="en-US"/>
          </a:p>
        </p:txBody>
      </p:sp>
      <p:sp>
        <p:nvSpPr>
          <p:cNvPr id="6" name="Text Placeholder 5"/>
          <p:cNvSpPr>
            <a:spLocks noGrp="1"/>
          </p:cNvSpPr>
          <p:nvPr>
            <p:ph sz="quarter" idx="10"/>
          </p:nvPr>
        </p:nvSpPr>
        <p:spPr>
          <a:xfrm>
            <a:off x="645774" y="1401300"/>
            <a:ext cx="10844915" cy="5244513"/>
          </a:xfrm>
        </p:spPr>
        <p:txBody>
          <a:bodyPr vert="horz" wrap="square" lIns="0" tIns="0" rIns="0" bIns="0" rtlCol="0" anchor="t">
            <a:spAutoFit/>
          </a:bodyPr>
          <a:lstStyle/>
          <a:p>
            <a:pPr marL="0" indent="0">
              <a:buNone/>
            </a:pPr>
            <a:r>
              <a:rPr lang="en-US" sz="2400">
                <a:cs typeface="Segoe UI"/>
              </a:rPr>
              <a:t>What to turn off/hide:</a:t>
            </a:r>
          </a:p>
          <a:p>
            <a:r>
              <a:rPr lang="en-US" sz="2400">
                <a:cs typeface="Segoe UI"/>
              </a:rPr>
              <a:t>Microsoft Teams</a:t>
            </a:r>
          </a:p>
          <a:p>
            <a:r>
              <a:rPr lang="en-US" sz="2400">
                <a:cs typeface="Segoe UI"/>
              </a:rPr>
              <a:t>iMessages (on Mac)</a:t>
            </a:r>
          </a:p>
          <a:p>
            <a:r>
              <a:rPr lang="en-US" sz="2400">
                <a:cs typeface="Segoe UI"/>
              </a:rPr>
              <a:t>Docker Desktop (if unneeded – energy hog)</a:t>
            </a:r>
          </a:p>
          <a:p>
            <a:r>
              <a:rPr lang="en-US" sz="2400"/>
              <a:t>Any files (.env) or apps with passwords</a:t>
            </a:r>
          </a:p>
          <a:p>
            <a:r>
              <a:rPr lang="en-US" sz="2400">
                <a:cs typeface="Segoe UI"/>
              </a:rPr>
              <a:t>YouTube personal recommendations </a:t>
            </a:r>
            <a:endParaRPr lang="en-US" sz="2400"/>
          </a:p>
          <a:p>
            <a:pPr marL="0" indent="0">
              <a:buNone/>
            </a:pPr>
            <a:endParaRPr lang="en-US" sz="2400"/>
          </a:p>
          <a:p>
            <a:pPr marL="0" indent="0">
              <a:buNone/>
            </a:pPr>
            <a:r>
              <a:rPr lang="en-US" sz="2400"/>
              <a:t>Use these tools to help:</a:t>
            </a:r>
          </a:p>
          <a:p>
            <a:r>
              <a:rPr lang="en-US" sz="2400"/>
              <a:t>Azure Mask Browser Extension to hide sub IDs</a:t>
            </a:r>
          </a:p>
          <a:p>
            <a:r>
              <a:rPr lang="en-US" sz="2400"/>
              <a:t>Public version of Azure Portal</a:t>
            </a:r>
          </a:p>
          <a:p>
            <a:r>
              <a:rPr lang="en-US" sz="2400"/>
              <a:t>Unhook extension for YouTube</a:t>
            </a:r>
            <a:endParaRPr lang="en-US" sz="2400">
              <a:cs typeface="Segoe UI"/>
            </a:endParaRPr>
          </a:p>
          <a:p>
            <a:pPr marL="0" indent="0">
              <a:buNone/>
            </a:pPr>
            <a:endParaRPr lang="en-US" sz="2400">
              <a:cs typeface="Segoe UI"/>
            </a:endParaRPr>
          </a:p>
        </p:txBody>
      </p:sp>
    </p:spTree>
    <p:extLst>
      <p:ext uri="{BB962C8B-B14F-4D97-AF65-F5344CB8AC3E}">
        <p14:creationId xmlns:p14="http://schemas.microsoft.com/office/powerpoint/2010/main" val="35042183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Optimize laptop for virtual talk</a:t>
            </a:r>
            <a:endParaRPr lang="en-US"/>
          </a:p>
        </p:txBody>
      </p:sp>
      <p:pic>
        <p:nvPicPr>
          <p:cNvPr id="4" name="Picture 3" descr="A purple squares with white text&#10;&#10;Description automatically generated">
            <a:extLst>
              <a:ext uri="{FF2B5EF4-FFF2-40B4-BE49-F238E27FC236}">
                <a16:creationId xmlns:a16="http://schemas.microsoft.com/office/drawing/2014/main" id="{7BA47598-53E6-CC74-6166-890A53C26250}"/>
              </a:ext>
            </a:extLst>
          </p:cNvPr>
          <p:cNvPicPr>
            <a:picLocks noChangeAspect="1"/>
          </p:cNvPicPr>
          <p:nvPr/>
        </p:nvPicPr>
        <p:blipFill>
          <a:blip r:embed="rId3"/>
          <a:stretch>
            <a:fillRect/>
          </a:stretch>
        </p:blipFill>
        <p:spPr>
          <a:xfrm>
            <a:off x="707375" y="1506138"/>
            <a:ext cx="10668001" cy="4333979"/>
          </a:xfrm>
          <a:prstGeom prst="rect">
            <a:avLst/>
          </a:prstGeom>
        </p:spPr>
      </p:pic>
    </p:spTree>
    <p:extLst>
      <p:ext uri="{BB962C8B-B14F-4D97-AF65-F5344CB8AC3E}">
        <p14:creationId xmlns:p14="http://schemas.microsoft.com/office/powerpoint/2010/main" val="23266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Streamyard: Private Chat</a:t>
            </a:r>
            <a:endParaRPr lang="en-US"/>
          </a:p>
        </p:txBody>
      </p:sp>
      <p:sp>
        <p:nvSpPr>
          <p:cNvPr id="6" name="Text Placeholder 5"/>
          <p:cNvSpPr>
            <a:spLocks noGrp="1"/>
          </p:cNvSpPr>
          <p:nvPr>
            <p:ph sz="quarter" idx="10"/>
          </p:nvPr>
        </p:nvSpPr>
        <p:spPr>
          <a:xfrm>
            <a:off x="600186" y="1401300"/>
            <a:ext cx="6918061" cy="3250121"/>
          </a:xfrm>
        </p:spPr>
        <p:txBody>
          <a:bodyPr vert="horz" wrap="square" lIns="0" tIns="0" rIns="0" bIns="0" rtlCol="0" anchor="t">
            <a:spAutoFit/>
          </a:bodyPr>
          <a:lstStyle/>
          <a:p>
            <a:pPr marL="457200" indent="-457200"/>
            <a:r>
              <a:rPr lang="en-US" sz="2400">
                <a:cs typeface="Segoe UI"/>
              </a:rPr>
              <a:t>Only hosts and speakers see this tab</a:t>
            </a:r>
            <a:endParaRPr lang="en-US" sz="2400"/>
          </a:p>
          <a:p>
            <a:pPr marL="457200" indent="-457200"/>
            <a:r>
              <a:rPr lang="en-US" sz="2400">
                <a:cs typeface="Segoe UI"/>
              </a:rPr>
              <a:t>Share aka URLs here at the start of stream</a:t>
            </a:r>
          </a:p>
          <a:p>
            <a:pPr marL="457200" indent="-457200"/>
            <a:r>
              <a:rPr lang="en-US" sz="2400">
                <a:cs typeface="Segoe UI"/>
              </a:rPr>
              <a:t>You can ask hosts to highlight a question or post additional links throughout stream</a:t>
            </a:r>
          </a:p>
          <a:p>
            <a:pPr marL="457200" indent="-457200"/>
            <a:r>
              <a:rPr lang="en-US" sz="2400">
                <a:cs typeface="Segoe UI"/>
              </a:rPr>
              <a:t>Don't get too chatty in this tab, as it's distracting for whoever is presenting</a:t>
            </a:r>
          </a:p>
          <a:p>
            <a:pPr marL="457200" indent="-457200"/>
            <a:r>
              <a:rPr lang="en-US" sz="2400">
                <a:cs typeface="Segoe UI"/>
              </a:rPr>
              <a:t>Keep an eye on this tab, especially if you're a sole presenter or the question-raiser</a:t>
            </a:r>
          </a:p>
        </p:txBody>
      </p:sp>
      <p:pic>
        <p:nvPicPr>
          <p:cNvPr id="4" name="Picture 3">
            <a:extLst>
              <a:ext uri="{FF2B5EF4-FFF2-40B4-BE49-F238E27FC236}">
                <a16:creationId xmlns:a16="http://schemas.microsoft.com/office/drawing/2014/main" id="{EC349540-B778-8916-C6F8-6F8944B4B5B0}"/>
              </a:ext>
            </a:extLst>
          </p:cNvPr>
          <p:cNvPicPr>
            <a:picLocks noChangeAspect="1"/>
          </p:cNvPicPr>
          <p:nvPr/>
        </p:nvPicPr>
        <p:blipFill>
          <a:blip r:embed="rId3"/>
          <a:stretch>
            <a:fillRect/>
          </a:stretch>
        </p:blipFill>
        <p:spPr>
          <a:xfrm>
            <a:off x="7518247" y="1442713"/>
            <a:ext cx="3904574" cy="3167294"/>
          </a:xfrm>
          <a:prstGeom prst="rect">
            <a:avLst/>
          </a:prstGeom>
        </p:spPr>
      </p:pic>
    </p:spTree>
    <p:extLst>
      <p:ext uri="{BB962C8B-B14F-4D97-AF65-F5344CB8AC3E}">
        <p14:creationId xmlns:p14="http://schemas.microsoft.com/office/powerpoint/2010/main" val="35207679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Streamyard: Comments/Questions</a:t>
            </a:r>
            <a:endParaRPr lang="en-US"/>
          </a:p>
        </p:txBody>
      </p:sp>
      <p:sp>
        <p:nvSpPr>
          <p:cNvPr id="6" name="Text Placeholder 5"/>
          <p:cNvSpPr>
            <a:spLocks noGrp="1"/>
          </p:cNvSpPr>
          <p:nvPr>
            <p:ph sz="quarter" idx="10"/>
          </p:nvPr>
        </p:nvSpPr>
        <p:spPr>
          <a:xfrm>
            <a:off x="608423" y="1401300"/>
            <a:ext cx="5979580" cy="4358116"/>
          </a:xfrm>
        </p:spPr>
        <p:txBody>
          <a:bodyPr vert="horz" wrap="square" lIns="0" tIns="0" rIns="0" bIns="0" rtlCol="0" anchor="t">
            <a:spAutoFit/>
          </a:bodyPr>
          <a:lstStyle/>
          <a:p>
            <a:pPr marL="457200" indent="-457200"/>
            <a:r>
              <a:rPr lang="en-US" sz="2400">
                <a:cs typeface="Segoe UI"/>
              </a:rPr>
              <a:t>Comments and questions from attendees (YouTube/Twitch) will show up in Comments tab</a:t>
            </a:r>
          </a:p>
          <a:p>
            <a:pPr marL="457200" indent="-457200"/>
            <a:r>
              <a:rPr lang="en-US" sz="2400">
                <a:cs typeface="Segoe UI"/>
              </a:rPr>
              <a:t>We recommend having two people on the stage, one presents while the other one answers questions and raises questions to presenter</a:t>
            </a:r>
          </a:p>
          <a:p>
            <a:pPr marL="457200" indent="-457200"/>
            <a:r>
              <a:rPr lang="en-US" sz="2400">
                <a:cs typeface="Segoe UI"/>
              </a:rPr>
              <a:t>To reply directly in </a:t>
            </a:r>
            <a:r>
              <a:rPr lang="en-US" sz="2400" err="1">
                <a:cs typeface="Segoe UI"/>
              </a:rPr>
              <a:t>Streamyard</a:t>
            </a:r>
            <a:r>
              <a:rPr lang="en-US" sz="2400">
                <a:cs typeface="Segoe UI"/>
              </a:rPr>
              <a:t>, you must login with YouTube or Twitch</a:t>
            </a:r>
          </a:p>
          <a:p>
            <a:pPr marL="457200" indent="-457200"/>
            <a:r>
              <a:rPr lang="en-US" sz="2400">
                <a:cs typeface="Segoe UI"/>
              </a:rPr>
              <a:t>Only hosts can share links (not speakers)</a:t>
            </a:r>
          </a:p>
          <a:p>
            <a:pPr marL="457200" indent="-457200"/>
            <a:endParaRPr lang="en-US" sz="2400">
              <a:cs typeface="Segoe UI"/>
            </a:endParaRPr>
          </a:p>
        </p:txBody>
      </p:sp>
      <p:pic>
        <p:nvPicPr>
          <p:cNvPr id="2" name="Picture 1" descr="A screenshot of a chat&#10;&#10;Description automatically generated">
            <a:extLst>
              <a:ext uri="{FF2B5EF4-FFF2-40B4-BE49-F238E27FC236}">
                <a16:creationId xmlns:a16="http://schemas.microsoft.com/office/drawing/2014/main" id="{D939D395-D5FA-AD03-8195-CF89261F6CB8}"/>
              </a:ext>
            </a:extLst>
          </p:cNvPr>
          <p:cNvPicPr>
            <a:picLocks noChangeAspect="1"/>
          </p:cNvPicPr>
          <p:nvPr/>
        </p:nvPicPr>
        <p:blipFill>
          <a:blip r:embed="rId3"/>
          <a:stretch>
            <a:fillRect/>
          </a:stretch>
        </p:blipFill>
        <p:spPr>
          <a:xfrm>
            <a:off x="7338402" y="1566232"/>
            <a:ext cx="4245175" cy="3611453"/>
          </a:xfrm>
          <a:prstGeom prst="rect">
            <a:avLst/>
          </a:prstGeom>
        </p:spPr>
      </p:pic>
    </p:spTree>
    <p:extLst>
      <p:ext uri="{BB962C8B-B14F-4D97-AF65-F5344CB8AC3E}">
        <p14:creationId xmlns:p14="http://schemas.microsoft.com/office/powerpoint/2010/main" val="27376061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Livestream Run of Show</a:t>
            </a:r>
            <a:endParaRPr lang="en-US"/>
          </a:p>
        </p:txBody>
      </p:sp>
      <p:sp>
        <p:nvSpPr>
          <p:cNvPr id="6" name="Text Placeholder 5"/>
          <p:cNvSpPr>
            <a:spLocks noGrp="1"/>
          </p:cNvSpPr>
          <p:nvPr>
            <p:ph sz="quarter" idx="10"/>
          </p:nvPr>
        </p:nvSpPr>
        <p:spPr>
          <a:xfrm>
            <a:off x="585808" y="1401300"/>
            <a:ext cx="7329159" cy="5293757"/>
          </a:xfrm>
        </p:spPr>
        <p:txBody>
          <a:bodyPr vert="horz" wrap="square" lIns="0" tIns="0" rIns="0" bIns="0" rtlCol="0" anchor="t">
            <a:spAutoFit/>
          </a:bodyPr>
          <a:lstStyle/>
          <a:p>
            <a:pPr marL="457200" indent="-457200"/>
            <a:r>
              <a:rPr lang="en-US" sz="2400">
                <a:cs typeface="Segoe UI"/>
              </a:rPr>
              <a:t>15 minutes before:</a:t>
            </a:r>
          </a:p>
          <a:p>
            <a:pPr marL="685800" lvl="1" indent="-457200"/>
            <a:r>
              <a:rPr lang="en-US" sz="2200">
                <a:cs typeface="Segoe UI"/>
              </a:rPr>
              <a:t>Join the streamyard</a:t>
            </a:r>
          </a:p>
          <a:p>
            <a:pPr marL="685800" lvl="1" indent="-457200"/>
            <a:r>
              <a:rPr lang="en-US" sz="2200">
                <a:cs typeface="Segoe UI"/>
              </a:rPr>
              <a:t>Check your camera and audio settings</a:t>
            </a:r>
          </a:p>
          <a:p>
            <a:pPr marL="685800" lvl="1" indent="-457200"/>
            <a:r>
              <a:rPr lang="en-US" sz="2200">
                <a:cs typeface="Segoe UI"/>
              </a:rPr>
              <a:t>Share your screen (and keep it shared)</a:t>
            </a:r>
          </a:p>
          <a:p>
            <a:pPr marL="685800" lvl="1" indent="-457200"/>
            <a:r>
              <a:rPr lang="en-US" sz="2200">
                <a:cs typeface="Segoe UI"/>
              </a:rPr>
              <a:t>Post all your links in the private chat</a:t>
            </a:r>
          </a:p>
          <a:p>
            <a:pPr marL="685800" lvl="1" indent="-457200"/>
            <a:r>
              <a:rPr lang="en-US" sz="2200">
                <a:cs typeface="Segoe UI"/>
              </a:rPr>
              <a:t>Go through slides with host and tell them when any switches need to happen (like to switch between co-speakers)</a:t>
            </a:r>
          </a:p>
          <a:p>
            <a:pPr marL="457200" indent="-457200"/>
            <a:r>
              <a:rPr lang="en-US" sz="2400">
                <a:cs typeface="Segoe UI"/>
              </a:rPr>
              <a:t>Start: Hackathon Intro slides will play (1 min)</a:t>
            </a:r>
          </a:p>
          <a:p>
            <a:pPr marL="457200" indent="-457200"/>
            <a:r>
              <a:rPr lang="en-US" sz="2400">
                <a:cs typeface="Segoe UI"/>
              </a:rPr>
              <a:t>Reactor Code of Conduct will play (1 min) </a:t>
            </a:r>
            <a:r>
              <a:rPr lang="en-US" sz="2400">
                <a:cs typeface="Segoe UI"/>
                <a:sym typeface="Wingdings" pitchFamily="2" charset="2"/>
              </a:rPr>
              <a:t></a:t>
            </a:r>
            <a:endParaRPr lang="en-US" sz="2400">
              <a:cs typeface="Segoe UI"/>
            </a:endParaRPr>
          </a:p>
          <a:p>
            <a:pPr marL="457200" indent="-457200"/>
            <a:r>
              <a:rPr lang="en-US" sz="2400">
                <a:cs typeface="Segoe UI"/>
              </a:rPr>
              <a:t>All you!!</a:t>
            </a:r>
          </a:p>
          <a:p>
            <a:pPr marL="457200" indent="-457200"/>
            <a:r>
              <a:rPr lang="en-US" sz="2400">
                <a:cs typeface="Segoe UI"/>
              </a:rPr>
              <a:t>End: Hackathon Outro slides will play (1 min)</a:t>
            </a:r>
          </a:p>
          <a:p>
            <a:pPr marL="0" indent="0">
              <a:buNone/>
            </a:pPr>
            <a:endParaRPr lang="en-US" sz="2400">
              <a:cs typeface="Segoe UI"/>
            </a:endParaRPr>
          </a:p>
        </p:txBody>
      </p:sp>
      <p:pic>
        <p:nvPicPr>
          <p:cNvPr id="2" name="Picture 1" descr="A screenshot of a video&#10;&#10;Description automatically generated">
            <a:extLst>
              <a:ext uri="{FF2B5EF4-FFF2-40B4-BE49-F238E27FC236}">
                <a16:creationId xmlns:a16="http://schemas.microsoft.com/office/drawing/2014/main" id="{6322E75B-9BFC-C8BA-7943-B965D1FC6BF9}"/>
              </a:ext>
            </a:extLst>
          </p:cNvPr>
          <p:cNvPicPr>
            <a:picLocks noChangeAspect="1"/>
          </p:cNvPicPr>
          <p:nvPr/>
        </p:nvPicPr>
        <p:blipFill>
          <a:blip r:embed="rId3"/>
          <a:stretch>
            <a:fillRect/>
          </a:stretch>
        </p:blipFill>
        <p:spPr>
          <a:xfrm>
            <a:off x="7993626" y="3896015"/>
            <a:ext cx="3883524" cy="2406462"/>
          </a:xfrm>
          <a:prstGeom prst="rect">
            <a:avLst/>
          </a:prstGeom>
        </p:spPr>
      </p:pic>
      <p:sp>
        <p:nvSpPr>
          <p:cNvPr id="4" name="TextBox 3">
            <a:extLst>
              <a:ext uri="{FF2B5EF4-FFF2-40B4-BE49-F238E27FC236}">
                <a16:creationId xmlns:a16="http://schemas.microsoft.com/office/drawing/2014/main" id="{A519CFF6-5474-F725-2D64-FD2EABCAD281}"/>
              </a:ext>
            </a:extLst>
          </p:cNvPr>
          <p:cNvSpPr txBox="1"/>
          <p:nvPr/>
        </p:nvSpPr>
        <p:spPr>
          <a:xfrm>
            <a:off x="7744574" y="2222774"/>
            <a:ext cx="4447426" cy="461665"/>
          </a:xfrm>
          <a:prstGeom prst="rect">
            <a:avLst/>
          </a:prstGeom>
          <a:noFill/>
        </p:spPr>
        <p:txBody>
          <a:bodyPr wrap="square">
            <a:spAutoFit/>
          </a:bodyPr>
          <a:lstStyle/>
          <a:p>
            <a:pPr marL="685800" lvl="1" indent="-457200"/>
            <a:r>
              <a:rPr lang="en-US" sz="2400">
                <a:cs typeface="Segoe UI"/>
              </a:rPr>
              <a:t>🛑 Never mute yourself, ever!</a:t>
            </a:r>
          </a:p>
        </p:txBody>
      </p:sp>
    </p:spTree>
    <p:extLst>
      <p:ext uri="{BB962C8B-B14F-4D97-AF65-F5344CB8AC3E}">
        <p14:creationId xmlns:p14="http://schemas.microsoft.com/office/powerpoint/2010/main" val="5604015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45001-449B-C346-D5D6-F3C05F2FB5C9}"/>
              </a:ext>
            </a:extLst>
          </p:cNvPr>
          <p:cNvSpPr>
            <a:spLocks noGrp="1"/>
          </p:cNvSpPr>
          <p:nvPr>
            <p:ph type="title"/>
          </p:nvPr>
        </p:nvSpPr>
        <p:spPr/>
        <p:txBody>
          <a:bodyPr/>
          <a:lstStyle/>
          <a:p>
            <a:r>
              <a:rPr lang="en-US"/>
              <a:t>Intro slides</a:t>
            </a:r>
          </a:p>
        </p:txBody>
      </p:sp>
      <p:sp>
        <p:nvSpPr>
          <p:cNvPr id="3" name="Text Placeholder 2">
            <a:extLst>
              <a:ext uri="{FF2B5EF4-FFF2-40B4-BE49-F238E27FC236}">
                <a16:creationId xmlns:a16="http://schemas.microsoft.com/office/drawing/2014/main" id="{C315461C-8FAB-BD7B-B8A3-C79F126F6B7E}"/>
              </a:ext>
            </a:extLst>
          </p:cNvPr>
          <p:cNvSpPr>
            <a:spLocks noGrp="1"/>
          </p:cNvSpPr>
          <p:nvPr>
            <p:ph type="body" sz="quarter" idx="12"/>
          </p:nvPr>
        </p:nvSpPr>
        <p:spPr/>
        <p:txBody>
          <a:bodyPr/>
          <a:lstStyle/>
          <a:p>
            <a:r>
              <a:rPr lang="en-US"/>
              <a:t>These will be prerecorded and played before each session</a:t>
            </a:r>
          </a:p>
        </p:txBody>
      </p:sp>
    </p:spTree>
    <p:extLst>
      <p:ext uri="{BB962C8B-B14F-4D97-AF65-F5344CB8AC3E}">
        <p14:creationId xmlns:p14="http://schemas.microsoft.com/office/powerpoint/2010/main" val="4040590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BF30-2A32-D8B8-F7F1-7C2A2DF686C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06A42F-B2A9-A2B2-40A4-A23C01432262}"/>
              </a:ext>
            </a:extLst>
          </p:cNvPr>
          <p:cNvSpPr>
            <a:spLocks noGrp="1"/>
          </p:cNvSpPr>
          <p:nvPr>
            <p:ph type="title"/>
          </p:nvPr>
        </p:nvSpPr>
        <p:spPr>
          <a:xfrm>
            <a:off x="584200" y="2764335"/>
            <a:ext cx="7613032" cy="769441"/>
          </a:xfrm>
        </p:spPr>
        <p:txBody>
          <a:bodyPr/>
          <a:lstStyle/>
          <a:p>
            <a:r>
              <a:rPr lang="en-US" sz="5000"/>
              <a:t>AI Agents Hackathon</a:t>
            </a:r>
          </a:p>
        </p:txBody>
      </p:sp>
      <p:sp>
        <p:nvSpPr>
          <p:cNvPr id="5" name="Text Placeholder 4">
            <a:extLst>
              <a:ext uri="{FF2B5EF4-FFF2-40B4-BE49-F238E27FC236}">
                <a16:creationId xmlns:a16="http://schemas.microsoft.com/office/drawing/2014/main" id="{3F088901-41BB-073F-F21F-950774B92FFD}"/>
              </a:ext>
            </a:extLst>
          </p:cNvPr>
          <p:cNvSpPr>
            <a:spLocks noGrp="1"/>
          </p:cNvSpPr>
          <p:nvPr>
            <p:ph type="body" sz="quarter" idx="12"/>
          </p:nvPr>
        </p:nvSpPr>
        <p:spPr>
          <a:xfrm>
            <a:off x="584200" y="3962400"/>
            <a:ext cx="5577840" cy="738664"/>
          </a:xfrm>
        </p:spPr>
        <p:txBody>
          <a:bodyPr/>
          <a:lstStyle/>
          <a:p>
            <a:r>
              <a:rPr lang="en-US" sz="2400"/>
              <a:t>Build, innovate and </a:t>
            </a:r>
            <a:r>
              <a:rPr lang="en-US" sz="2400">
                <a:solidFill>
                  <a:schemeClr val="tx1"/>
                </a:solidFill>
              </a:rPr>
              <a:t>#HackTogether</a:t>
            </a:r>
          </a:p>
          <a:p>
            <a:r>
              <a:rPr lang="en-US" sz="2400">
                <a:hlinkClick r:id="rId3"/>
              </a:rPr>
              <a:t>aka.ms/agentshack</a:t>
            </a:r>
            <a:endParaRPr lang="en-US" sz="2400"/>
          </a:p>
        </p:txBody>
      </p:sp>
      <p:pic>
        <p:nvPicPr>
          <p:cNvPr id="2" name="Picture 1" descr="A black and grey logo&#10;&#10;AI-generated content may be incorrect.">
            <a:extLst>
              <a:ext uri="{FF2B5EF4-FFF2-40B4-BE49-F238E27FC236}">
                <a16:creationId xmlns:a16="http://schemas.microsoft.com/office/drawing/2014/main" id="{BF5BF115-4353-9B64-ACF2-2B7AA95C51E1}"/>
              </a:ext>
            </a:extLst>
          </p:cNvPr>
          <p:cNvPicPr>
            <a:picLocks noChangeAspect="1"/>
          </p:cNvPicPr>
          <p:nvPr/>
        </p:nvPicPr>
        <p:blipFill>
          <a:blip r:embed="rId4"/>
          <a:stretch>
            <a:fillRect/>
          </a:stretch>
        </p:blipFill>
        <p:spPr>
          <a:xfrm>
            <a:off x="2639083" y="5796650"/>
            <a:ext cx="1468074" cy="596781"/>
          </a:xfrm>
          <a:prstGeom prst="rect">
            <a:avLst/>
          </a:prstGeom>
        </p:spPr>
      </p:pic>
      <p:sp>
        <p:nvSpPr>
          <p:cNvPr id="3" name="Text Placeholder 4">
            <a:extLst>
              <a:ext uri="{FF2B5EF4-FFF2-40B4-BE49-F238E27FC236}">
                <a16:creationId xmlns:a16="http://schemas.microsoft.com/office/drawing/2014/main" id="{EDCE0C13-4496-E623-7B37-B6B2A7E22E38}"/>
              </a:ext>
            </a:extLst>
          </p:cNvPr>
          <p:cNvSpPr txBox="1">
            <a:spLocks/>
          </p:cNvSpPr>
          <p:nvPr/>
        </p:nvSpPr>
        <p:spPr bwMode="white">
          <a:xfrm>
            <a:off x="584200" y="6130286"/>
            <a:ext cx="1944709"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In partnership with</a:t>
            </a:r>
          </a:p>
        </p:txBody>
      </p:sp>
      <p:sp>
        <p:nvSpPr>
          <p:cNvPr id="6" name="Text Placeholder 4">
            <a:extLst>
              <a:ext uri="{FF2B5EF4-FFF2-40B4-BE49-F238E27FC236}">
                <a16:creationId xmlns:a16="http://schemas.microsoft.com/office/drawing/2014/main" id="{50B7E295-02C0-D0BD-3118-BC4C50415907}"/>
              </a:ext>
            </a:extLst>
          </p:cNvPr>
          <p:cNvSpPr txBox="1">
            <a:spLocks/>
          </p:cNvSpPr>
          <p:nvPr/>
        </p:nvSpPr>
        <p:spPr bwMode="white">
          <a:xfrm>
            <a:off x="584200" y="2041758"/>
            <a:ext cx="5577840" cy="36933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rgbClr val="8661C5"/>
                </a:solidFill>
              </a:rPr>
              <a:t>April 8 - 30</a:t>
            </a:r>
          </a:p>
        </p:txBody>
      </p:sp>
    </p:spTree>
    <p:extLst>
      <p:ext uri="{BB962C8B-B14F-4D97-AF65-F5344CB8AC3E}">
        <p14:creationId xmlns:p14="http://schemas.microsoft.com/office/powerpoint/2010/main" val="380105841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371D5-F9DD-FF4A-29AA-BE5AE66ABFFA}"/>
              </a:ext>
            </a:extLst>
          </p:cNvPr>
          <p:cNvSpPr>
            <a:spLocks noGrp="1"/>
          </p:cNvSpPr>
          <p:nvPr>
            <p:ph type="title"/>
          </p:nvPr>
        </p:nvSpPr>
        <p:spPr/>
        <p:txBody>
          <a:bodyPr/>
          <a:lstStyle/>
          <a:p>
            <a:r>
              <a:rPr lang="en-US">
                <a:cs typeface="Segoe UI"/>
              </a:rPr>
              <a:t>Why Multi-AI Agents?</a:t>
            </a:r>
            <a:endParaRPr lang="en-US"/>
          </a:p>
        </p:txBody>
      </p:sp>
      <p:sp>
        <p:nvSpPr>
          <p:cNvPr id="3" name="Content Placeholder 2">
            <a:extLst>
              <a:ext uri="{FF2B5EF4-FFF2-40B4-BE49-F238E27FC236}">
                <a16:creationId xmlns:a16="http://schemas.microsoft.com/office/drawing/2014/main" id="{DB24B625-DDE5-345E-867E-FCA666B6F8D4}"/>
              </a:ext>
            </a:extLst>
          </p:cNvPr>
          <p:cNvSpPr>
            <a:spLocks noGrp="1"/>
          </p:cNvSpPr>
          <p:nvPr>
            <p:ph idx="1"/>
          </p:nvPr>
        </p:nvSpPr>
        <p:spPr>
          <a:xfrm>
            <a:off x="584200" y="1435503"/>
            <a:ext cx="11018520" cy="3213187"/>
          </a:xfrm>
        </p:spPr>
        <p:txBody>
          <a:bodyPr vert="horz" wrap="square" lIns="0" tIns="0" rIns="0" bIns="0" rtlCol="0" anchor="t">
            <a:spAutoFit/>
          </a:bodyPr>
          <a:lstStyle/>
          <a:p>
            <a:pPr>
              <a:buChar char="§"/>
            </a:pPr>
            <a:r>
              <a:rPr lang="en-US" sz="3600"/>
              <a:t>Specialization and Expertise</a:t>
            </a:r>
          </a:p>
          <a:p>
            <a:pPr>
              <a:buChar char="§"/>
            </a:pPr>
            <a:r>
              <a:rPr lang="en-US" sz="3600"/>
              <a:t>Parallel Processing</a:t>
            </a:r>
          </a:p>
          <a:p>
            <a:pPr>
              <a:buChar char="§"/>
            </a:pPr>
            <a:r>
              <a:rPr lang="en-US" sz="3600"/>
              <a:t>Redundancy and Reliability</a:t>
            </a:r>
          </a:p>
          <a:p>
            <a:pPr>
              <a:buChar char="§"/>
            </a:pPr>
            <a:r>
              <a:rPr lang="en-US" sz="3600">
                <a:cs typeface="Segoe UI"/>
              </a:rPr>
              <a:t>Adaptive Collaboration</a:t>
            </a:r>
          </a:p>
          <a:p>
            <a:pPr>
              <a:buChar char="§"/>
            </a:pPr>
            <a:r>
              <a:rPr lang="en-US" sz="3600">
                <a:cs typeface="Segoe UI"/>
              </a:rPr>
              <a:t>Security &amp; Risk Mitigation</a:t>
            </a:r>
          </a:p>
        </p:txBody>
      </p:sp>
    </p:spTree>
    <p:extLst>
      <p:ext uri="{BB962C8B-B14F-4D97-AF65-F5344CB8AC3E}">
        <p14:creationId xmlns:p14="http://schemas.microsoft.com/office/powerpoint/2010/main" val="1617474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0567" y="457200"/>
            <a:ext cx="5507489" cy="553998"/>
          </a:xfrm>
        </p:spPr>
        <p:txBody>
          <a:bodyPr/>
          <a:lstStyle/>
          <a:p>
            <a:r>
              <a:rPr lang="en-US">
                <a:cs typeface="Segoe UI"/>
              </a:rPr>
              <a:t>AI Agents Hackathon</a:t>
            </a:r>
            <a:endParaRPr lang="en-US"/>
          </a:p>
        </p:txBody>
      </p:sp>
      <p:sp>
        <p:nvSpPr>
          <p:cNvPr id="5" name="TextBox 4">
            <a:extLst>
              <a:ext uri="{FF2B5EF4-FFF2-40B4-BE49-F238E27FC236}">
                <a16:creationId xmlns:a16="http://schemas.microsoft.com/office/drawing/2014/main" id="{3C0F6033-6267-BF90-C61D-8DBA78E5889B}"/>
              </a:ext>
            </a:extLst>
          </p:cNvPr>
          <p:cNvSpPr txBox="1"/>
          <p:nvPr/>
        </p:nvSpPr>
        <p:spPr>
          <a:xfrm rot="16200000">
            <a:off x="-179820" y="1630876"/>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1</a:t>
            </a:r>
            <a:endParaRPr lang="en-US" sz="2000" err="1"/>
          </a:p>
        </p:txBody>
      </p:sp>
      <p:sp>
        <p:nvSpPr>
          <p:cNvPr id="8" name="Rectangle 7">
            <a:extLst>
              <a:ext uri="{FF2B5EF4-FFF2-40B4-BE49-F238E27FC236}">
                <a16:creationId xmlns:a16="http://schemas.microsoft.com/office/drawing/2014/main" id="{043BD1E3-CBBD-85FE-D11A-9BCB91751AF7}"/>
              </a:ext>
            </a:extLst>
          </p:cNvPr>
          <p:cNvSpPr/>
          <p:nvPr/>
        </p:nvSpPr>
        <p:spPr bwMode="auto">
          <a:xfrm>
            <a:off x="2157388" y="1194170"/>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651CB7-A65E-3B4D-043C-29AFF22B94E3}"/>
              </a:ext>
            </a:extLst>
          </p:cNvPr>
          <p:cNvSpPr/>
          <p:nvPr/>
        </p:nvSpPr>
        <p:spPr bwMode="auto">
          <a:xfrm>
            <a:off x="3692953" y="1194170"/>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A881E47-2844-B99A-7771-0FB2C1E15839}"/>
              </a:ext>
            </a:extLst>
          </p:cNvPr>
          <p:cNvSpPr/>
          <p:nvPr/>
        </p:nvSpPr>
        <p:spPr bwMode="auto">
          <a:xfrm>
            <a:off x="5319626"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C944C8-C609-7795-2DBB-328F3F0546B1}"/>
              </a:ext>
            </a:extLst>
          </p:cNvPr>
          <p:cNvSpPr/>
          <p:nvPr/>
        </p:nvSpPr>
        <p:spPr bwMode="auto">
          <a:xfrm>
            <a:off x="6904886"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C44F135-4E22-22DE-42FD-86548D088EAD}"/>
              </a:ext>
            </a:extLst>
          </p:cNvPr>
          <p:cNvSpPr/>
          <p:nvPr/>
        </p:nvSpPr>
        <p:spPr bwMode="auto">
          <a:xfrm>
            <a:off x="8490147"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62B5D37-6823-16F1-9CEB-3C666F65A8AE}"/>
              </a:ext>
            </a:extLst>
          </p:cNvPr>
          <p:cNvSpPr/>
          <p:nvPr/>
        </p:nvSpPr>
        <p:spPr bwMode="auto">
          <a:xfrm>
            <a:off x="10067124" y="1194170"/>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237B242D-01D6-8454-5B70-3DB9FA6C34ED}"/>
              </a:ext>
            </a:extLst>
          </p:cNvPr>
          <p:cNvSpPr txBox="1"/>
          <p:nvPr/>
        </p:nvSpPr>
        <p:spPr>
          <a:xfrm>
            <a:off x="2204736"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8 </a:t>
            </a:r>
            <a:endParaRPr lang="en-US" sz="1200">
              <a:solidFill>
                <a:srgbClr val="091F2C"/>
              </a:solidFill>
              <a:cs typeface="Segoe UI"/>
            </a:endParaRPr>
          </a:p>
        </p:txBody>
      </p:sp>
      <p:sp>
        <p:nvSpPr>
          <p:cNvPr id="16" name="TextBox 15">
            <a:extLst>
              <a:ext uri="{FF2B5EF4-FFF2-40B4-BE49-F238E27FC236}">
                <a16:creationId xmlns:a16="http://schemas.microsoft.com/office/drawing/2014/main" id="{27E47B20-FB28-0AC5-F322-FC8393826342}"/>
              </a:ext>
            </a:extLst>
          </p:cNvPr>
          <p:cNvSpPr txBox="1"/>
          <p:nvPr/>
        </p:nvSpPr>
        <p:spPr>
          <a:xfrm>
            <a:off x="3786714"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9</a:t>
            </a:r>
          </a:p>
        </p:txBody>
      </p:sp>
      <p:sp>
        <p:nvSpPr>
          <p:cNvPr id="18" name="TextBox 17">
            <a:extLst>
              <a:ext uri="{FF2B5EF4-FFF2-40B4-BE49-F238E27FC236}">
                <a16:creationId xmlns:a16="http://schemas.microsoft.com/office/drawing/2014/main" id="{11908D6C-639F-D781-1AEE-3A2A0F55C650}"/>
              </a:ext>
            </a:extLst>
          </p:cNvPr>
          <p:cNvSpPr txBox="1"/>
          <p:nvPr/>
        </p:nvSpPr>
        <p:spPr>
          <a:xfrm>
            <a:off x="5360409"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10</a:t>
            </a:r>
          </a:p>
        </p:txBody>
      </p:sp>
      <p:sp>
        <p:nvSpPr>
          <p:cNvPr id="19" name="TextBox 18">
            <a:extLst>
              <a:ext uri="{FF2B5EF4-FFF2-40B4-BE49-F238E27FC236}">
                <a16:creationId xmlns:a16="http://schemas.microsoft.com/office/drawing/2014/main" id="{D56530AE-E561-87D6-F469-187B97A121C2}"/>
              </a:ext>
            </a:extLst>
          </p:cNvPr>
          <p:cNvSpPr txBox="1"/>
          <p:nvPr/>
        </p:nvSpPr>
        <p:spPr>
          <a:xfrm>
            <a:off x="6942387"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11</a:t>
            </a:r>
          </a:p>
        </p:txBody>
      </p:sp>
      <p:sp>
        <p:nvSpPr>
          <p:cNvPr id="20" name="TextBox 19">
            <a:extLst>
              <a:ext uri="{FF2B5EF4-FFF2-40B4-BE49-F238E27FC236}">
                <a16:creationId xmlns:a16="http://schemas.microsoft.com/office/drawing/2014/main" id="{47DB5A51-3AA2-0D6F-9DBF-623F3B92BB02}"/>
              </a:ext>
            </a:extLst>
          </p:cNvPr>
          <p:cNvSpPr txBox="1"/>
          <p:nvPr/>
        </p:nvSpPr>
        <p:spPr>
          <a:xfrm>
            <a:off x="8540930"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12</a:t>
            </a:r>
          </a:p>
        </p:txBody>
      </p:sp>
      <p:sp>
        <p:nvSpPr>
          <p:cNvPr id="21" name="TextBox 20">
            <a:extLst>
              <a:ext uri="{FF2B5EF4-FFF2-40B4-BE49-F238E27FC236}">
                <a16:creationId xmlns:a16="http://schemas.microsoft.com/office/drawing/2014/main" id="{D3C7F0B7-DFF7-3279-76C5-66C77542ECA8}"/>
              </a:ext>
            </a:extLst>
          </p:cNvPr>
          <p:cNvSpPr txBox="1"/>
          <p:nvPr/>
        </p:nvSpPr>
        <p:spPr>
          <a:xfrm>
            <a:off x="10114625"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13</a:t>
            </a:r>
          </a:p>
        </p:txBody>
      </p:sp>
      <p:sp>
        <p:nvSpPr>
          <p:cNvPr id="24" name="TextBox 23">
            <a:extLst>
              <a:ext uri="{FF2B5EF4-FFF2-40B4-BE49-F238E27FC236}">
                <a16:creationId xmlns:a16="http://schemas.microsoft.com/office/drawing/2014/main" id="{16F01A00-9231-7F10-9B12-812DA6028059}"/>
              </a:ext>
            </a:extLst>
          </p:cNvPr>
          <p:cNvSpPr txBox="1"/>
          <p:nvPr/>
        </p:nvSpPr>
        <p:spPr>
          <a:xfrm>
            <a:off x="2920353" y="124961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5" name="TextBox 24">
            <a:extLst>
              <a:ext uri="{FF2B5EF4-FFF2-40B4-BE49-F238E27FC236}">
                <a16:creationId xmlns:a16="http://schemas.microsoft.com/office/drawing/2014/main" id="{FE5EA056-2F22-1628-953E-372399B7331D}"/>
              </a:ext>
            </a:extLst>
          </p:cNvPr>
          <p:cNvSpPr txBox="1"/>
          <p:nvPr/>
        </p:nvSpPr>
        <p:spPr>
          <a:xfrm>
            <a:off x="4195875"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6" name="TextBox 25">
            <a:extLst>
              <a:ext uri="{FF2B5EF4-FFF2-40B4-BE49-F238E27FC236}">
                <a16:creationId xmlns:a16="http://schemas.microsoft.com/office/drawing/2014/main" id="{D6426EA6-2FED-C261-830D-9F7EBB27117A}"/>
              </a:ext>
            </a:extLst>
          </p:cNvPr>
          <p:cNvSpPr txBox="1"/>
          <p:nvPr/>
        </p:nvSpPr>
        <p:spPr>
          <a:xfrm>
            <a:off x="5802701"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 name="TextBox 26">
            <a:extLst>
              <a:ext uri="{FF2B5EF4-FFF2-40B4-BE49-F238E27FC236}">
                <a16:creationId xmlns:a16="http://schemas.microsoft.com/office/drawing/2014/main" id="{6098EF25-5F9F-2786-FFCF-E2D9E48BBE4D}"/>
              </a:ext>
            </a:extLst>
          </p:cNvPr>
          <p:cNvSpPr txBox="1"/>
          <p:nvPr/>
        </p:nvSpPr>
        <p:spPr>
          <a:xfrm>
            <a:off x="7351549"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8" name="TextBox 27">
            <a:extLst>
              <a:ext uri="{FF2B5EF4-FFF2-40B4-BE49-F238E27FC236}">
                <a16:creationId xmlns:a16="http://schemas.microsoft.com/office/drawing/2014/main" id="{69669B8C-3651-6DAB-30F6-04E44FCE4347}"/>
              </a:ext>
            </a:extLst>
          </p:cNvPr>
          <p:cNvSpPr txBox="1"/>
          <p:nvPr/>
        </p:nvSpPr>
        <p:spPr>
          <a:xfrm>
            <a:off x="8950092"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9" name="TextBox 28">
            <a:extLst>
              <a:ext uri="{FF2B5EF4-FFF2-40B4-BE49-F238E27FC236}">
                <a16:creationId xmlns:a16="http://schemas.microsoft.com/office/drawing/2014/main" id="{FDC9E2EB-A200-4477-FA3E-2660AA560FA6}"/>
              </a:ext>
            </a:extLst>
          </p:cNvPr>
          <p:cNvSpPr txBox="1"/>
          <p:nvPr/>
        </p:nvSpPr>
        <p:spPr>
          <a:xfrm>
            <a:off x="10523788"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30" name="TextBox 29">
            <a:extLst>
              <a:ext uri="{FF2B5EF4-FFF2-40B4-BE49-F238E27FC236}">
                <a16:creationId xmlns:a16="http://schemas.microsoft.com/office/drawing/2014/main" id="{8E9B3887-25AC-840B-2C9F-8C7A219866F2}"/>
              </a:ext>
            </a:extLst>
          </p:cNvPr>
          <p:cNvSpPr txBox="1"/>
          <p:nvPr/>
        </p:nvSpPr>
        <p:spPr>
          <a:xfrm>
            <a:off x="2221301" y="1545242"/>
            <a:ext cx="1421849" cy="6061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Kickoff</a:t>
            </a:r>
          </a:p>
          <a:p>
            <a:pPr>
              <a:lnSpc>
                <a:spcPct val="150000"/>
              </a:lnSpc>
            </a:pPr>
            <a:r>
              <a:rPr lang="en-US" sz="1400" b="1">
                <a:cs typeface="Segoe UI"/>
              </a:rPr>
              <a:t>Guiness record!</a:t>
            </a:r>
          </a:p>
        </p:txBody>
      </p:sp>
      <p:sp>
        <p:nvSpPr>
          <p:cNvPr id="31" name="TextBox 30">
            <a:extLst>
              <a:ext uri="{FF2B5EF4-FFF2-40B4-BE49-F238E27FC236}">
                <a16:creationId xmlns:a16="http://schemas.microsoft.com/office/drawing/2014/main" id="{2E97C846-3149-D146-B450-B60555BA0BE6}"/>
              </a:ext>
            </a:extLst>
          </p:cNvPr>
          <p:cNvSpPr txBox="1"/>
          <p:nvPr/>
        </p:nvSpPr>
        <p:spPr>
          <a:xfrm>
            <a:off x="3794996" y="1553525"/>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Azure AI Agent</a:t>
            </a:r>
          </a:p>
          <a:p>
            <a:pPr>
              <a:lnSpc>
                <a:spcPct val="150000"/>
              </a:lnSpc>
            </a:pPr>
            <a:r>
              <a:rPr lang="en-US" sz="1400" b="1" err="1">
                <a:cs typeface="Segoe UI"/>
              </a:rPr>
              <a:t>Java Agents</a:t>
            </a:r>
          </a:p>
          <a:p>
            <a:pPr>
              <a:lnSpc>
                <a:spcPct val="150000"/>
              </a:lnSpc>
            </a:pPr>
            <a:endParaRPr lang="en-US" sz="1400" b="1" err="1">
              <a:cs typeface="Segoe UI"/>
            </a:endParaRPr>
          </a:p>
        </p:txBody>
      </p:sp>
      <p:sp>
        <p:nvSpPr>
          <p:cNvPr id="32" name="TextBox 31">
            <a:extLst>
              <a:ext uri="{FF2B5EF4-FFF2-40B4-BE49-F238E27FC236}">
                <a16:creationId xmlns:a16="http://schemas.microsoft.com/office/drawing/2014/main" id="{18FC59F9-44DD-BFC5-F05D-3BF2DCC102D5}"/>
              </a:ext>
            </a:extLst>
          </p:cNvPr>
          <p:cNvSpPr txBox="1"/>
          <p:nvPr/>
        </p:nvSpPr>
        <p:spPr>
          <a:xfrm>
            <a:off x="5443235" y="1553525"/>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cs typeface="Segoe UI"/>
              </a:rPr>
              <a:t>M 365 Copilots</a:t>
            </a:r>
          </a:p>
          <a:p>
            <a:pPr>
              <a:lnSpc>
                <a:spcPct val="150000"/>
              </a:lnSpc>
            </a:pPr>
            <a:r>
              <a:rPr lang="en-US" sz="1400" b="1" err="1">
                <a:cs typeface="Segoe UI"/>
              </a:rPr>
              <a:t>Semantic Kernel</a:t>
            </a:r>
          </a:p>
          <a:p>
            <a:pPr>
              <a:lnSpc>
                <a:spcPct val="150000"/>
              </a:lnSpc>
            </a:pPr>
            <a:r>
              <a:rPr lang="en-US" sz="1400" b="1" err="1">
                <a:cs typeface="Segoe UI"/>
              </a:rPr>
              <a:t>.NET Agents</a:t>
            </a:r>
          </a:p>
        </p:txBody>
      </p:sp>
      <p:sp>
        <p:nvSpPr>
          <p:cNvPr id="33" name="TextBox 32">
            <a:extLst>
              <a:ext uri="{FF2B5EF4-FFF2-40B4-BE49-F238E27FC236}">
                <a16:creationId xmlns:a16="http://schemas.microsoft.com/office/drawing/2014/main" id="{1E97E7B4-C3AD-F3A5-F083-A21709446D87}"/>
              </a:ext>
            </a:extLst>
          </p:cNvPr>
          <p:cNvSpPr txBox="1"/>
          <p:nvPr/>
        </p:nvSpPr>
        <p:spPr>
          <a:xfrm>
            <a:off x="6987576"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68" name="Rectangle 67">
            <a:extLst>
              <a:ext uri="{FF2B5EF4-FFF2-40B4-BE49-F238E27FC236}">
                <a16:creationId xmlns:a16="http://schemas.microsoft.com/office/drawing/2014/main" id="{F4221372-8BD8-CC97-9955-ADBD28B3B58F}"/>
              </a:ext>
            </a:extLst>
          </p:cNvPr>
          <p:cNvSpPr/>
          <p:nvPr/>
        </p:nvSpPr>
        <p:spPr bwMode="auto">
          <a:xfrm>
            <a:off x="550561" y="1194168"/>
            <a:ext cx="1611225" cy="1362914"/>
          </a:xfrm>
          <a:prstGeom prst="rect">
            <a:avLst/>
          </a:prstGeom>
          <a:solidFill>
            <a:srgbClr val="FFF6DE"/>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9" name="TextBox 68">
            <a:extLst>
              <a:ext uri="{FF2B5EF4-FFF2-40B4-BE49-F238E27FC236}">
                <a16:creationId xmlns:a16="http://schemas.microsoft.com/office/drawing/2014/main" id="{5A5C7E25-E860-962F-5B81-1D97A41B6FD8}"/>
              </a:ext>
            </a:extLst>
          </p:cNvPr>
          <p:cNvSpPr txBox="1"/>
          <p:nvPr/>
        </p:nvSpPr>
        <p:spPr>
          <a:xfrm>
            <a:off x="597909" y="119108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7 </a:t>
            </a:r>
            <a:endParaRPr lang="en-US" sz="1200">
              <a:solidFill>
                <a:schemeClr val="tx1">
                  <a:lumMod val="65000"/>
                </a:schemeClr>
              </a:solidFill>
              <a:cs typeface="Segoe UI"/>
            </a:endParaRPr>
          </a:p>
        </p:txBody>
      </p:sp>
      <p:sp>
        <p:nvSpPr>
          <p:cNvPr id="70" name="TextBox 69">
            <a:extLst>
              <a:ext uri="{FF2B5EF4-FFF2-40B4-BE49-F238E27FC236}">
                <a16:creationId xmlns:a16="http://schemas.microsoft.com/office/drawing/2014/main" id="{7EB9A1E0-4EA6-47B6-0E20-CE816CFAC17F}"/>
              </a:ext>
            </a:extLst>
          </p:cNvPr>
          <p:cNvSpPr txBox="1"/>
          <p:nvPr/>
        </p:nvSpPr>
        <p:spPr>
          <a:xfrm>
            <a:off x="1363222" y="124961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72" name="TextBox 71">
            <a:extLst>
              <a:ext uri="{FF2B5EF4-FFF2-40B4-BE49-F238E27FC236}">
                <a16:creationId xmlns:a16="http://schemas.microsoft.com/office/drawing/2014/main" id="{AEF570DF-63C8-1873-C6A4-66D42483AF09}"/>
              </a:ext>
            </a:extLst>
          </p:cNvPr>
          <p:cNvSpPr txBox="1"/>
          <p:nvPr/>
        </p:nvSpPr>
        <p:spPr>
          <a:xfrm>
            <a:off x="7822649" y="501764"/>
            <a:ext cx="3788784"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3000" b="1">
                <a:solidFill>
                  <a:srgbClr val="7030A0"/>
                </a:solidFill>
                <a:cs typeface="Segoe UI"/>
                <a:hlinkClick r:id="rId3">
                  <a:extLst>
                    <a:ext uri="{A12FA001-AC4F-418D-AE19-62706E023703}">
                      <ahyp:hlinkClr xmlns:ahyp="http://schemas.microsoft.com/office/drawing/2018/hyperlinkcolor" val="tx"/>
                    </a:ext>
                  </a:extLst>
                </a:hlinkClick>
              </a:rPr>
              <a:t>aka.ms/AgentsHack</a:t>
            </a:r>
            <a:endParaRPr lang="en-US" sz="3000" b="1">
              <a:solidFill>
                <a:srgbClr val="7030A0"/>
              </a:solidFill>
              <a:cs typeface="Segoe UI"/>
            </a:endParaRPr>
          </a:p>
        </p:txBody>
      </p:sp>
      <p:sp>
        <p:nvSpPr>
          <p:cNvPr id="3" name="TextBox 2">
            <a:extLst>
              <a:ext uri="{FF2B5EF4-FFF2-40B4-BE49-F238E27FC236}">
                <a16:creationId xmlns:a16="http://schemas.microsoft.com/office/drawing/2014/main" id="{F387931B-CB7C-2DCE-7C49-050758BCA1E2}"/>
              </a:ext>
            </a:extLst>
          </p:cNvPr>
          <p:cNvSpPr txBox="1"/>
          <p:nvPr/>
        </p:nvSpPr>
        <p:spPr>
          <a:xfrm>
            <a:off x="8584604"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4" name="TextBox 3">
            <a:extLst>
              <a:ext uri="{FF2B5EF4-FFF2-40B4-BE49-F238E27FC236}">
                <a16:creationId xmlns:a16="http://schemas.microsoft.com/office/drawing/2014/main" id="{432F29F6-B333-F931-8ECD-FD1984EC56F7}"/>
              </a:ext>
            </a:extLst>
          </p:cNvPr>
          <p:cNvSpPr txBox="1"/>
          <p:nvPr/>
        </p:nvSpPr>
        <p:spPr>
          <a:xfrm>
            <a:off x="10189584"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33" name="TextBox 232">
            <a:extLst>
              <a:ext uri="{FF2B5EF4-FFF2-40B4-BE49-F238E27FC236}">
                <a16:creationId xmlns:a16="http://schemas.microsoft.com/office/drawing/2014/main" id="{7659E1AA-AEC1-558F-E170-EA4E845CAE44}"/>
              </a:ext>
            </a:extLst>
          </p:cNvPr>
          <p:cNvSpPr txBox="1"/>
          <p:nvPr/>
        </p:nvSpPr>
        <p:spPr>
          <a:xfrm rot="16200000">
            <a:off x="-177330" y="2990368"/>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1</a:t>
            </a:r>
            <a:endParaRPr lang="en-US" sz="2000" err="1"/>
          </a:p>
        </p:txBody>
      </p:sp>
      <p:sp>
        <p:nvSpPr>
          <p:cNvPr id="234" name="Rectangle 233">
            <a:extLst>
              <a:ext uri="{FF2B5EF4-FFF2-40B4-BE49-F238E27FC236}">
                <a16:creationId xmlns:a16="http://schemas.microsoft.com/office/drawing/2014/main" id="{37366A6E-B6C4-4A09-D1A6-A71BE95878B8}"/>
              </a:ext>
            </a:extLst>
          </p:cNvPr>
          <p:cNvSpPr/>
          <p:nvPr/>
        </p:nvSpPr>
        <p:spPr bwMode="auto">
          <a:xfrm>
            <a:off x="2159878" y="2553662"/>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23E19C60-6300-6D81-3D5C-DB68EE6F016A}"/>
              </a:ext>
            </a:extLst>
          </p:cNvPr>
          <p:cNvSpPr/>
          <p:nvPr/>
        </p:nvSpPr>
        <p:spPr bwMode="auto">
          <a:xfrm>
            <a:off x="3695443" y="2553662"/>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0AEB9CEB-5F26-2740-3D41-2B9A9C4F06A0}"/>
              </a:ext>
            </a:extLst>
          </p:cNvPr>
          <p:cNvSpPr/>
          <p:nvPr/>
        </p:nvSpPr>
        <p:spPr bwMode="auto">
          <a:xfrm>
            <a:off x="5322116"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C853990E-82E7-A58D-B3F1-1F3AF678243D}"/>
              </a:ext>
            </a:extLst>
          </p:cNvPr>
          <p:cNvSpPr/>
          <p:nvPr/>
        </p:nvSpPr>
        <p:spPr bwMode="auto">
          <a:xfrm>
            <a:off x="6907376"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03394A0-C6C3-7A3A-BE68-A45E8AA4730D}"/>
              </a:ext>
            </a:extLst>
          </p:cNvPr>
          <p:cNvSpPr/>
          <p:nvPr/>
        </p:nvSpPr>
        <p:spPr bwMode="auto">
          <a:xfrm>
            <a:off x="8492637"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4F53DD89-4225-3B52-19A2-C4856C68B310}"/>
              </a:ext>
            </a:extLst>
          </p:cNvPr>
          <p:cNvSpPr/>
          <p:nvPr/>
        </p:nvSpPr>
        <p:spPr bwMode="auto">
          <a:xfrm>
            <a:off x="10069614" y="2553662"/>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40" name="TextBox 239">
            <a:extLst>
              <a:ext uri="{FF2B5EF4-FFF2-40B4-BE49-F238E27FC236}">
                <a16:creationId xmlns:a16="http://schemas.microsoft.com/office/drawing/2014/main" id="{47E48225-F55C-4969-C59B-ADD1E6B91429}"/>
              </a:ext>
            </a:extLst>
          </p:cNvPr>
          <p:cNvSpPr txBox="1"/>
          <p:nvPr/>
        </p:nvSpPr>
        <p:spPr>
          <a:xfrm>
            <a:off x="2207226"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15 </a:t>
            </a:r>
            <a:endParaRPr lang="en-US" sz="1200">
              <a:solidFill>
                <a:srgbClr val="091F2C"/>
              </a:solidFill>
              <a:cs typeface="Segoe UI"/>
            </a:endParaRPr>
          </a:p>
        </p:txBody>
      </p:sp>
      <p:sp>
        <p:nvSpPr>
          <p:cNvPr id="241" name="TextBox 240">
            <a:extLst>
              <a:ext uri="{FF2B5EF4-FFF2-40B4-BE49-F238E27FC236}">
                <a16:creationId xmlns:a16="http://schemas.microsoft.com/office/drawing/2014/main" id="{E319D070-D11B-E1AB-FC41-7F5655B73425}"/>
              </a:ext>
            </a:extLst>
          </p:cNvPr>
          <p:cNvSpPr txBox="1"/>
          <p:nvPr/>
        </p:nvSpPr>
        <p:spPr>
          <a:xfrm>
            <a:off x="3789204"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16</a:t>
            </a:r>
          </a:p>
        </p:txBody>
      </p:sp>
      <p:sp>
        <p:nvSpPr>
          <p:cNvPr id="242" name="TextBox 241">
            <a:extLst>
              <a:ext uri="{FF2B5EF4-FFF2-40B4-BE49-F238E27FC236}">
                <a16:creationId xmlns:a16="http://schemas.microsoft.com/office/drawing/2014/main" id="{A895C1EB-A3D2-3A00-D769-F51DA84A9517}"/>
              </a:ext>
            </a:extLst>
          </p:cNvPr>
          <p:cNvSpPr txBox="1"/>
          <p:nvPr/>
        </p:nvSpPr>
        <p:spPr>
          <a:xfrm>
            <a:off x="5362899"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17</a:t>
            </a:r>
          </a:p>
        </p:txBody>
      </p:sp>
      <p:sp>
        <p:nvSpPr>
          <p:cNvPr id="243" name="TextBox 242">
            <a:extLst>
              <a:ext uri="{FF2B5EF4-FFF2-40B4-BE49-F238E27FC236}">
                <a16:creationId xmlns:a16="http://schemas.microsoft.com/office/drawing/2014/main" id="{F2BC157E-449F-02D5-A50D-BBA01F500A38}"/>
              </a:ext>
            </a:extLst>
          </p:cNvPr>
          <p:cNvSpPr txBox="1"/>
          <p:nvPr/>
        </p:nvSpPr>
        <p:spPr>
          <a:xfrm>
            <a:off x="6944877"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18</a:t>
            </a:r>
          </a:p>
        </p:txBody>
      </p:sp>
      <p:sp>
        <p:nvSpPr>
          <p:cNvPr id="244" name="TextBox 243">
            <a:extLst>
              <a:ext uri="{FF2B5EF4-FFF2-40B4-BE49-F238E27FC236}">
                <a16:creationId xmlns:a16="http://schemas.microsoft.com/office/drawing/2014/main" id="{781C8F8D-CBBE-5F85-F2E4-FAD1056DF54D}"/>
              </a:ext>
            </a:extLst>
          </p:cNvPr>
          <p:cNvSpPr txBox="1"/>
          <p:nvPr/>
        </p:nvSpPr>
        <p:spPr>
          <a:xfrm>
            <a:off x="8543420"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19</a:t>
            </a:r>
          </a:p>
        </p:txBody>
      </p:sp>
      <p:sp>
        <p:nvSpPr>
          <p:cNvPr id="245" name="TextBox 244">
            <a:extLst>
              <a:ext uri="{FF2B5EF4-FFF2-40B4-BE49-F238E27FC236}">
                <a16:creationId xmlns:a16="http://schemas.microsoft.com/office/drawing/2014/main" id="{469A1BE0-FA91-272F-F8AC-DE5467AA62F3}"/>
              </a:ext>
            </a:extLst>
          </p:cNvPr>
          <p:cNvSpPr txBox="1"/>
          <p:nvPr/>
        </p:nvSpPr>
        <p:spPr>
          <a:xfrm>
            <a:off x="10117115"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20</a:t>
            </a:r>
          </a:p>
        </p:txBody>
      </p:sp>
      <p:sp>
        <p:nvSpPr>
          <p:cNvPr id="246" name="TextBox 245">
            <a:extLst>
              <a:ext uri="{FF2B5EF4-FFF2-40B4-BE49-F238E27FC236}">
                <a16:creationId xmlns:a16="http://schemas.microsoft.com/office/drawing/2014/main" id="{6D6D214B-8B13-788D-9295-ED670984C104}"/>
              </a:ext>
            </a:extLst>
          </p:cNvPr>
          <p:cNvSpPr txBox="1"/>
          <p:nvPr/>
        </p:nvSpPr>
        <p:spPr>
          <a:xfrm>
            <a:off x="2922843" y="2609111"/>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47" name="TextBox 246">
            <a:extLst>
              <a:ext uri="{FF2B5EF4-FFF2-40B4-BE49-F238E27FC236}">
                <a16:creationId xmlns:a16="http://schemas.microsoft.com/office/drawing/2014/main" id="{D20E03E9-23BD-EE52-E619-B59A125F9749}"/>
              </a:ext>
            </a:extLst>
          </p:cNvPr>
          <p:cNvSpPr txBox="1"/>
          <p:nvPr/>
        </p:nvSpPr>
        <p:spPr>
          <a:xfrm>
            <a:off x="4198365"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48" name="TextBox 247">
            <a:extLst>
              <a:ext uri="{FF2B5EF4-FFF2-40B4-BE49-F238E27FC236}">
                <a16:creationId xmlns:a16="http://schemas.microsoft.com/office/drawing/2014/main" id="{4FE04714-8A65-875A-5345-BF40423D8EDE}"/>
              </a:ext>
            </a:extLst>
          </p:cNvPr>
          <p:cNvSpPr txBox="1"/>
          <p:nvPr/>
        </p:nvSpPr>
        <p:spPr>
          <a:xfrm>
            <a:off x="5805191"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49" name="TextBox 248">
            <a:extLst>
              <a:ext uri="{FF2B5EF4-FFF2-40B4-BE49-F238E27FC236}">
                <a16:creationId xmlns:a16="http://schemas.microsoft.com/office/drawing/2014/main" id="{F84E0E95-F561-EF46-C4BD-BC35E0BCAB9F}"/>
              </a:ext>
            </a:extLst>
          </p:cNvPr>
          <p:cNvSpPr txBox="1"/>
          <p:nvPr/>
        </p:nvSpPr>
        <p:spPr>
          <a:xfrm>
            <a:off x="7354039"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50" name="TextBox 249">
            <a:extLst>
              <a:ext uri="{FF2B5EF4-FFF2-40B4-BE49-F238E27FC236}">
                <a16:creationId xmlns:a16="http://schemas.microsoft.com/office/drawing/2014/main" id="{AF0C034A-8C74-9A2B-A50C-E78B1F327829}"/>
              </a:ext>
            </a:extLst>
          </p:cNvPr>
          <p:cNvSpPr txBox="1"/>
          <p:nvPr/>
        </p:nvSpPr>
        <p:spPr>
          <a:xfrm>
            <a:off x="8952582"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51" name="TextBox 250">
            <a:extLst>
              <a:ext uri="{FF2B5EF4-FFF2-40B4-BE49-F238E27FC236}">
                <a16:creationId xmlns:a16="http://schemas.microsoft.com/office/drawing/2014/main" id="{E6782BBA-732B-63E1-E77D-EA1B8387AAB8}"/>
              </a:ext>
            </a:extLst>
          </p:cNvPr>
          <p:cNvSpPr txBox="1"/>
          <p:nvPr/>
        </p:nvSpPr>
        <p:spPr>
          <a:xfrm>
            <a:off x="10526278"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252" name="TextBox 251">
            <a:extLst>
              <a:ext uri="{FF2B5EF4-FFF2-40B4-BE49-F238E27FC236}">
                <a16:creationId xmlns:a16="http://schemas.microsoft.com/office/drawing/2014/main" id="{D9F752AA-8C7C-41DD-4C29-176DBE277035}"/>
              </a:ext>
            </a:extLst>
          </p:cNvPr>
          <p:cNvSpPr txBox="1"/>
          <p:nvPr/>
        </p:nvSpPr>
        <p:spPr>
          <a:xfrm>
            <a:off x="2223791" y="2904734"/>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JS Agents</a:t>
            </a:r>
          </a:p>
          <a:p>
            <a:pPr>
              <a:lnSpc>
                <a:spcPct val="150000"/>
              </a:lnSpc>
            </a:pPr>
            <a:r>
              <a:rPr lang="en-US" sz="1400" b="1">
                <a:cs typeface="Segoe UI"/>
              </a:rPr>
              <a:t>AutoGen</a:t>
            </a:r>
          </a:p>
          <a:p>
            <a:pPr>
              <a:lnSpc>
                <a:spcPct val="150000"/>
              </a:lnSpc>
            </a:pPr>
            <a:r>
              <a:rPr lang="en-US" sz="1400" b="1">
                <a:cs typeface="Segoe UI"/>
              </a:rPr>
              <a:t>.NET Agents</a:t>
            </a:r>
          </a:p>
        </p:txBody>
      </p:sp>
      <p:sp>
        <p:nvSpPr>
          <p:cNvPr id="253" name="TextBox 252">
            <a:extLst>
              <a:ext uri="{FF2B5EF4-FFF2-40B4-BE49-F238E27FC236}">
                <a16:creationId xmlns:a16="http://schemas.microsoft.com/office/drawing/2014/main" id="{A66CC80E-90D4-F9B1-796C-476D422001E8}"/>
              </a:ext>
            </a:extLst>
          </p:cNvPr>
          <p:cNvSpPr txBox="1"/>
          <p:nvPr/>
        </p:nvSpPr>
        <p:spPr>
          <a:xfrm>
            <a:off x="3797486" y="2913017"/>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Cosmos DB</a:t>
            </a:r>
          </a:p>
          <a:p>
            <a:pPr>
              <a:lnSpc>
                <a:spcPct val="150000"/>
              </a:lnSpc>
            </a:pPr>
            <a:r>
              <a:rPr lang="en-US" sz="1400" b="1">
                <a:cs typeface="Segoe UI"/>
              </a:rPr>
              <a:t>Copilot Studio</a:t>
            </a:r>
          </a:p>
          <a:p>
            <a:pPr>
              <a:lnSpc>
                <a:spcPct val="150000"/>
              </a:lnSpc>
            </a:pPr>
            <a:r>
              <a:rPr lang="en-US" sz="1400" b="1" err="1">
                <a:cs typeface="Segoe UI"/>
              </a:rPr>
              <a:t>Azure AI Models</a:t>
            </a:r>
          </a:p>
        </p:txBody>
      </p:sp>
      <p:sp>
        <p:nvSpPr>
          <p:cNvPr id="254" name="TextBox 253">
            <a:extLst>
              <a:ext uri="{FF2B5EF4-FFF2-40B4-BE49-F238E27FC236}">
                <a16:creationId xmlns:a16="http://schemas.microsoft.com/office/drawing/2014/main" id="{85CF89A3-665E-B07D-CB97-F7E9785438B5}"/>
              </a:ext>
            </a:extLst>
          </p:cNvPr>
          <p:cNvSpPr txBox="1"/>
          <p:nvPr/>
        </p:nvSpPr>
        <p:spPr>
          <a:xfrm>
            <a:off x="5389081" y="2913017"/>
            <a:ext cx="1627790"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cs typeface="Segoe UI"/>
              </a:rPr>
              <a:t>Code Interpreters</a:t>
            </a:r>
          </a:p>
          <a:p>
            <a:pPr>
              <a:lnSpc>
                <a:spcPct val="150000"/>
              </a:lnSpc>
            </a:pPr>
            <a:r>
              <a:rPr lang="en-US" sz="1400" b="1" err="1">
                <a:cs typeface="Segoe UI"/>
              </a:rPr>
              <a:t>Langchain4J</a:t>
            </a:r>
          </a:p>
          <a:p>
            <a:pPr>
              <a:lnSpc>
                <a:spcPct val="150000"/>
              </a:lnSpc>
            </a:pPr>
            <a:r>
              <a:rPr lang="en-US" sz="1400" b="1" err="1">
                <a:cs typeface="Segoe UI"/>
              </a:rPr>
              <a:t>Agentic Voice</a:t>
            </a:r>
          </a:p>
        </p:txBody>
      </p:sp>
      <p:sp>
        <p:nvSpPr>
          <p:cNvPr id="255" name="TextBox 254">
            <a:extLst>
              <a:ext uri="{FF2B5EF4-FFF2-40B4-BE49-F238E27FC236}">
                <a16:creationId xmlns:a16="http://schemas.microsoft.com/office/drawing/2014/main" id="{32AA13E1-C167-926F-44F0-E224F8F8B555}"/>
              </a:ext>
            </a:extLst>
          </p:cNvPr>
          <p:cNvSpPr txBox="1"/>
          <p:nvPr/>
        </p:nvSpPr>
        <p:spPr>
          <a:xfrm>
            <a:off x="6990066"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56" name="Rectangle 255">
            <a:extLst>
              <a:ext uri="{FF2B5EF4-FFF2-40B4-BE49-F238E27FC236}">
                <a16:creationId xmlns:a16="http://schemas.microsoft.com/office/drawing/2014/main" id="{3C71C595-0C14-0649-D17B-319D6242A035}"/>
              </a:ext>
            </a:extLst>
          </p:cNvPr>
          <p:cNvSpPr/>
          <p:nvPr/>
        </p:nvSpPr>
        <p:spPr bwMode="auto">
          <a:xfrm>
            <a:off x="553051" y="2553660"/>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57" name="TextBox 256">
            <a:extLst>
              <a:ext uri="{FF2B5EF4-FFF2-40B4-BE49-F238E27FC236}">
                <a16:creationId xmlns:a16="http://schemas.microsoft.com/office/drawing/2014/main" id="{574810E1-54FD-1A4E-766C-19BB5FCBC8BB}"/>
              </a:ext>
            </a:extLst>
          </p:cNvPr>
          <p:cNvSpPr txBox="1"/>
          <p:nvPr/>
        </p:nvSpPr>
        <p:spPr>
          <a:xfrm>
            <a:off x="600399" y="25505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14 </a:t>
            </a:r>
            <a:endParaRPr lang="en-US" sz="1200">
              <a:solidFill>
                <a:schemeClr val="tx1">
                  <a:lumMod val="65000"/>
                </a:schemeClr>
              </a:solidFill>
              <a:cs typeface="Segoe UI"/>
            </a:endParaRPr>
          </a:p>
        </p:txBody>
      </p:sp>
      <p:sp>
        <p:nvSpPr>
          <p:cNvPr id="258" name="TextBox 257">
            <a:extLst>
              <a:ext uri="{FF2B5EF4-FFF2-40B4-BE49-F238E27FC236}">
                <a16:creationId xmlns:a16="http://schemas.microsoft.com/office/drawing/2014/main" id="{6F693437-76B9-F59B-172B-CEC9E751440E}"/>
              </a:ext>
            </a:extLst>
          </p:cNvPr>
          <p:cNvSpPr txBox="1"/>
          <p:nvPr/>
        </p:nvSpPr>
        <p:spPr>
          <a:xfrm>
            <a:off x="1365712" y="260910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259" name="TextBox 258">
            <a:extLst>
              <a:ext uri="{FF2B5EF4-FFF2-40B4-BE49-F238E27FC236}">
                <a16:creationId xmlns:a16="http://schemas.microsoft.com/office/drawing/2014/main" id="{A3F40C04-CCAD-61CA-28CB-04D699BD4642}"/>
              </a:ext>
            </a:extLst>
          </p:cNvPr>
          <p:cNvSpPr txBox="1"/>
          <p:nvPr/>
        </p:nvSpPr>
        <p:spPr>
          <a:xfrm>
            <a:off x="8587094"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60" name="TextBox 259">
            <a:extLst>
              <a:ext uri="{FF2B5EF4-FFF2-40B4-BE49-F238E27FC236}">
                <a16:creationId xmlns:a16="http://schemas.microsoft.com/office/drawing/2014/main" id="{B866844A-09A3-3854-D0A5-52B85F865FB0}"/>
              </a:ext>
            </a:extLst>
          </p:cNvPr>
          <p:cNvSpPr txBox="1"/>
          <p:nvPr/>
        </p:nvSpPr>
        <p:spPr>
          <a:xfrm>
            <a:off x="10192074"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61" name="TextBox 260">
            <a:extLst>
              <a:ext uri="{FF2B5EF4-FFF2-40B4-BE49-F238E27FC236}">
                <a16:creationId xmlns:a16="http://schemas.microsoft.com/office/drawing/2014/main" id="{0BBB4C6B-48D2-3104-B76A-9AF3BF669B05}"/>
              </a:ext>
            </a:extLst>
          </p:cNvPr>
          <p:cNvSpPr txBox="1"/>
          <p:nvPr/>
        </p:nvSpPr>
        <p:spPr>
          <a:xfrm rot="16200000">
            <a:off x="-176126" y="4356364"/>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1</a:t>
            </a:r>
            <a:endParaRPr lang="en-US" sz="2000" err="1"/>
          </a:p>
        </p:txBody>
      </p:sp>
      <p:sp>
        <p:nvSpPr>
          <p:cNvPr id="262" name="Rectangle 261">
            <a:extLst>
              <a:ext uri="{FF2B5EF4-FFF2-40B4-BE49-F238E27FC236}">
                <a16:creationId xmlns:a16="http://schemas.microsoft.com/office/drawing/2014/main" id="{305162BB-E2D3-5DB7-B232-214F764D6EF7}"/>
              </a:ext>
            </a:extLst>
          </p:cNvPr>
          <p:cNvSpPr/>
          <p:nvPr/>
        </p:nvSpPr>
        <p:spPr bwMode="auto">
          <a:xfrm>
            <a:off x="2161082" y="3919658"/>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2A213-D67E-A90F-7EAC-662772B8127C}"/>
              </a:ext>
            </a:extLst>
          </p:cNvPr>
          <p:cNvSpPr/>
          <p:nvPr/>
        </p:nvSpPr>
        <p:spPr bwMode="auto">
          <a:xfrm>
            <a:off x="3696647" y="3919658"/>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72AD84D0-BF00-70F2-97F3-BFD85AFF31D2}"/>
              </a:ext>
            </a:extLst>
          </p:cNvPr>
          <p:cNvSpPr/>
          <p:nvPr/>
        </p:nvSpPr>
        <p:spPr bwMode="auto">
          <a:xfrm>
            <a:off x="5323320"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CC3C5893-EF57-E328-0BE4-AA82DD970AFA}"/>
              </a:ext>
            </a:extLst>
          </p:cNvPr>
          <p:cNvSpPr/>
          <p:nvPr/>
        </p:nvSpPr>
        <p:spPr bwMode="auto">
          <a:xfrm>
            <a:off x="6908580"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6" name="Rectangle 265">
            <a:extLst>
              <a:ext uri="{FF2B5EF4-FFF2-40B4-BE49-F238E27FC236}">
                <a16:creationId xmlns:a16="http://schemas.microsoft.com/office/drawing/2014/main" id="{97E99D2C-35B5-B0F6-887B-1969118112AC}"/>
              </a:ext>
            </a:extLst>
          </p:cNvPr>
          <p:cNvSpPr/>
          <p:nvPr/>
        </p:nvSpPr>
        <p:spPr bwMode="auto">
          <a:xfrm>
            <a:off x="8493841"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00D728DC-0EB6-9070-344D-8167D4D7BE41}"/>
              </a:ext>
            </a:extLst>
          </p:cNvPr>
          <p:cNvSpPr/>
          <p:nvPr/>
        </p:nvSpPr>
        <p:spPr bwMode="auto">
          <a:xfrm>
            <a:off x="10070818" y="3919658"/>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8" name="TextBox 267">
            <a:extLst>
              <a:ext uri="{FF2B5EF4-FFF2-40B4-BE49-F238E27FC236}">
                <a16:creationId xmlns:a16="http://schemas.microsoft.com/office/drawing/2014/main" id="{0FA81920-C6F2-EE14-A225-0BF4EFF970A0}"/>
              </a:ext>
            </a:extLst>
          </p:cNvPr>
          <p:cNvSpPr txBox="1"/>
          <p:nvPr/>
        </p:nvSpPr>
        <p:spPr>
          <a:xfrm>
            <a:off x="2208430"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22 </a:t>
            </a:r>
            <a:endParaRPr lang="en-US" sz="1200">
              <a:solidFill>
                <a:srgbClr val="091F2C"/>
              </a:solidFill>
              <a:cs typeface="Segoe UI"/>
            </a:endParaRPr>
          </a:p>
        </p:txBody>
      </p:sp>
      <p:sp>
        <p:nvSpPr>
          <p:cNvPr id="269" name="TextBox 268">
            <a:extLst>
              <a:ext uri="{FF2B5EF4-FFF2-40B4-BE49-F238E27FC236}">
                <a16:creationId xmlns:a16="http://schemas.microsoft.com/office/drawing/2014/main" id="{5E38869F-34F1-4911-EA9A-11F600768AD3}"/>
              </a:ext>
            </a:extLst>
          </p:cNvPr>
          <p:cNvSpPr txBox="1"/>
          <p:nvPr/>
        </p:nvSpPr>
        <p:spPr>
          <a:xfrm>
            <a:off x="3790408"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23</a:t>
            </a:r>
          </a:p>
        </p:txBody>
      </p:sp>
      <p:sp>
        <p:nvSpPr>
          <p:cNvPr id="270" name="TextBox 269">
            <a:extLst>
              <a:ext uri="{FF2B5EF4-FFF2-40B4-BE49-F238E27FC236}">
                <a16:creationId xmlns:a16="http://schemas.microsoft.com/office/drawing/2014/main" id="{8E8FDD0D-5353-8180-04DB-3EAD11CCE7C0}"/>
              </a:ext>
            </a:extLst>
          </p:cNvPr>
          <p:cNvSpPr txBox="1"/>
          <p:nvPr/>
        </p:nvSpPr>
        <p:spPr>
          <a:xfrm>
            <a:off x="5364103"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24</a:t>
            </a:r>
          </a:p>
        </p:txBody>
      </p:sp>
      <p:sp>
        <p:nvSpPr>
          <p:cNvPr id="271" name="TextBox 270">
            <a:extLst>
              <a:ext uri="{FF2B5EF4-FFF2-40B4-BE49-F238E27FC236}">
                <a16:creationId xmlns:a16="http://schemas.microsoft.com/office/drawing/2014/main" id="{FB36537F-92F8-1411-50CC-A588BBD949EC}"/>
              </a:ext>
            </a:extLst>
          </p:cNvPr>
          <p:cNvSpPr txBox="1"/>
          <p:nvPr/>
        </p:nvSpPr>
        <p:spPr>
          <a:xfrm>
            <a:off x="6946081"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25</a:t>
            </a:r>
          </a:p>
        </p:txBody>
      </p:sp>
      <p:sp>
        <p:nvSpPr>
          <p:cNvPr id="272" name="TextBox 271">
            <a:extLst>
              <a:ext uri="{FF2B5EF4-FFF2-40B4-BE49-F238E27FC236}">
                <a16:creationId xmlns:a16="http://schemas.microsoft.com/office/drawing/2014/main" id="{B4D23BCB-865E-F0F5-11D3-E205885DCEC2}"/>
              </a:ext>
            </a:extLst>
          </p:cNvPr>
          <p:cNvSpPr txBox="1"/>
          <p:nvPr/>
        </p:nvSpPr>
        <p:spPr>
          <a:xfrm>
            <a:off x="8544624"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26</a:t>
            </a:r>
          </a:p>
        </p:txBody>
      </p:sp>
      <p:sp>
        <p:nvSpPr>
          <p:cNvPr id="273" name="TextBox 272">
            <a:extLst>
              <a:ext uri="{FF2B5EF4-FFF2-40B4-BE49-F238E27FC236}">
                <a16:creationId xmlns:a16="http://schemas.microsoft.com/office/drawing/2014/main" id="{874F6C50-DD66-D7B3-7DB4-66073A0DFC4C}"/>
              </a:ext>
            </a:extLst>
          </p:cNvPr>
          <p:cNvSpPr txBox="1"/>
          <p:nvPr/>
        </p:nvSpPr>
        <p:spPr>
          <a:xfrm>
            <a:off x="10118319"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27</a:t>
            </a:r>
          </a:p>
        </p:txBody>
      </p:sp>
      <p:sp>
        <p:nvSpPr>
          <p:cNvPr id="274" name="TextBox 273">
            <a:extLst>
              <a:ext uri="{FF2B5EF4-FFF2-40B4-BE49-F238E27FC236}">
                <a16:creationId xmlns:a16="http://schemas.microsoft.com/office/drawing/2014/main" id="{FF65B659-8FA5-78B1-3462-C4270C4B6561}"/>
              </a:ext>
            </a:extLst>
          </p:cNvPr>
          <p:cNvSpPr txBox="1"/>
          <p:nvPr/>
        </p:nvSpPr>
        <p:spPr>
          <a:xfrm>
            <a:off x="2924047" y="397510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75" name="TextBox 274">
            <a:extLst>
              <a:ext uri="{FF2B5EF4-FFF2-40B4-BE49-F238E27FC236}">
                <a16:creationId xmlns:a16="http://schemas.microsoft.com/office/drawing/2014/main" id="{2FAABDFD-0B23-ADA1-4C12-C0A968EBA6DD}"/>
              </a:ext>
            </a:extLst>
          </p:cNvPr>
          <p:cNvSpPr txBox="1"/>
          <p:nvPr/>
        </p:nvSpPr>
        <p:spPr>
          <a:xfrm>
            <a:off x="4199569"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76" name="TextBox 275">
            <a:extLst>
              <a:ext uri="{FF2B5EF4-FFF2-40B4-BE49-F238E27FC236}">
                <a16:creationId xmlns:a16="http://schemas.microsoft.com/office/drawing/2014/main" id="{183FF364-8AC5-F6E0-5688-963F83418921}"/>
              </a:ext>
            </a:extLst>
          </p:cNvPr>
          <p:cNvSpPr txBox="1"/>
          <p:nvPr/>
        </p:nvSpPr>
        <p:spPr>
          <a:xfrm>
            <a:off x="5806395"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7" name="TextBox 276">
            <a:extLst>
              <a:ext uri="{FF2B5EF4-FFF2-40B4-BE49-F238E27FC236}">
                <a16:creationId xmlns:a16="http://schemas.microsoft.com/office/drawing/2014/main" id="{5CC4C1B1-0840-AE56-B429-CE45EDAD76D8}"/>
              </a:ext>
            </a:extLst>
          </p:cNvPr>
          <p:cNvSpPr txBox="1"/>
          <p:nvPr/>
        </p:nvSpPr>
        <p:spPr>
          <a:xfrm>
            <a:off x="7355243"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78" name="TextBox 277">
            <a:extLst>
              <a:ext uri="{FF2B5EF4-FFF2-40B4-BE49-F238E27FC236}">
                <a16:creationId xmlns:a16="http://schemas.microsoft.com/office/drawing/2014/main" id="{86526514-6B4B-772B-5497-DD62C024BA42}"/>
              </a:ext>
            </a:extLst>
          </p:cNvPr>
          <p:cNvSpPr txBox="1"/>
          <p:nvPr/>
        </p:nvSpPr>
        <p:spPr>
          <a:xfrm>
            <a:off x="8953786"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79" name="TextBox 278">
            <a:extLst>
              <a:ext uri="{FF2B5EF4-FFF2-40B4-BE49-F238E27FC236}">
                <a16:creationId xmlns:a16="http://schemas.microsoft.com/office/drawing/2014/main" id="{3A6AFFE4-9034-0FD9-8EC7-3187B9EDE82E}"/>
              </a:ext>
            </a:extLst>
          </p:cNvPr>
          <p:cNvSpPr txBox="1"/>
          <p:nvPr/>
        </p:nvSpPr>
        <p:spPr>
          <a:xfrm>
            <a:off x="10527482"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280" name="TextBox 279">
            <a:extLst>
              <a:ext uri="{FF2B5EF4-FFF2-40B4-BE49-F238E27FC236}">
                <a16:creationId xmlns:a16="http://schemas.microsoft.com/office/drawing/2014/main" id="{254F1A7C-D839-549A-C2D0-44095DE68E64}"/>
              </a:ext>
            </a:extLst>
          </p:cNvPr>
          <p:cNvSpPr txBox="1"/>
          <p:nvPr/>
        </p:nvSpPr>
        <p:spPr>
          <a:xfrm>
            <a:off x="2224995" y="4270730"/>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Prompty</a:t>
            </a:r>
          </a:p>
          <a:p>
            <a:pPr>
              <a:lnSpc>
                <a:spcPct val="150000"/>
              </a:lnSpc>
            </a:pPr>
            <a:r>
              <a:rPr lang="en-US" sz="1400" b="1">
                <a:cs typeface="Segoe UI"/>
              </a:rPr>
              <a:t>Azure SQL</a:t>
            </a:r>
          </a:p>
          <a:p>
            <a:pPr>
              <a:lnSpc>
                <a:spcPct val="150000"/>
              </a:lnSpc>
            </a:pPr>
            <a:r>
              <a:rPr lang="en-US" sz="1400" b="1">
                <a:cs typeface="Segoe UI"/>
              </a:rPr>
              <a:t>SignalR + SK</a:t>
            </a:r>
          </a:p>
        </p:txBody>
      </p:sp>
      <p:sp>
        <p:nvSpPr>
          <p:cNvPr id="281" name="TextBox 280">
            <a:extLst>
              <a:ext uri="{FF2B5EF4-FFF2-40B4-BE49-F238E27FC236}">
                <a16:creationId xmlns:a16="http://schemas.microsoft.com/office/drawing/2014/main" id="{29D9BEC2-7D7F-DBED-9E66-57EDBE2DAA93}"/>
              </a:ext>
            </a:extLst>
          </p:cNvPr>
          <p:cNvSpPr txBox="1"/>
          <p:nvPr/>
        </p:nvSpPr>
        <p:spPr>
          <a:xfrm>
            <a:off x="3798690" y="4279013"/>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PostgreSQL</a:t>
            </a:r>
          </a:p>
          <a:p>
            <a:pPr>
              <a:lnSpc>
                <a:spcPct val="150000"/>
              </a:lnSpc>
            </a:pPr>
            <a:r>
              <a:rPr lang="en-US" sz="1400" b="1">
                <a:cs typeface="Segoe UI"/>
              </a:rPr>
              <a:t>Agentic RAG</a:t>
            </a:r>
          </a:p>
          <a:p>
            <a:pPr>
              <a:lnSpc>
                <a:spcPct val="150000"/>
              </a:lnSpc>
            </a:pPr>
            <a:r>
              <a:rPr lang="en-US" sz="1400" b="1" err="1">
                <a:cs typeface="Segoe UI"/>
              </a:rPr>
              <a:t>Multi-DB Agents</a:t>
            </a:r>
          </a:p>
        </p:txBody>
      </p:sp>
      <p:sp>
        <p:nvSpPr>
          <p:cNvPr id="282" name="TextBox 281">
            <a:extLst>
              <a:ext uri="{FF2B5EF4-FFF2-40B4-BE49-F238E27FC236}">
                <a16:creationId xmlns:a16="http://schemas.microsoft.com/office/drawing/2014/main" id="{A460836D-CC61-B16A-07E7-CD3AD9975C8C}"/>
              </a:ext>
            </a:extLst>
          </p:cNvPr>
          <p:cNvSpPr txBox="1"/>
          <p:nvPr/>
        </p:nvSpPr>
        <p:spPr>
          <a:xfrm>
            <a:off x="5446929" y="4279013"/>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cs typeface="Segoe UI"/>
              </a:rPr>
              <a:t>Azure Functions</a:t>
            </a:r>
          </a:p>
          <a:p>
            <a:pPr>
              <a:lnSpc>
                <a:spcPct val="150000"/>
              </a:lnSpc>
            </a:pPr>
            <a:r>
              <a:rPr lang="en-US" sz="1400" b="1" err="1">
                <a:cs typeface="Segoe UI"/>
              </a:rPr>
              <a:t>Real-time ACS</a:t>
            </a:r>
          </a:p>
          <a:p>
            <a:pPr>
              <a:lnSpc>
                <a:spcPct val="150000"/>
              </a:lnSpc>
            </a:pPr>
            <a:r>
              <a:rPr lang="en-US" sz="1400" b="1" err="1">
                <a:cs typeface="Segoe UI"/>
              </a:rPr>
              <a:t>Robotic agents</a:t>
            </a:r>
          </a:p>
        </p:txBody>
      </p:sp>
      <p:sp>
        <p:nvSpPr>
          <p:cNvPr id="283" name="TextBox 282">
            <a:extLst>
              <a:ext uri="{FF2B5EF4-FFF2-40B4-BE49-F238E27FC236}">
                <a16:creationId xmlns:a16="http://schemas.microsoft.com/office/drawing/2014/main" id="{B4BDC22C-FE46-322F-FB40-21C6C2BEED09}"/>
              </a:ext>
            </a:extLst>
          </p:cNvPr>
          <p:cNvSpPr txBox="1"/>
          <p:nvPr/>
        </p:nvSpPr>
        <p:spPr>
          <a:xfrm>
            <a:off x="6991270"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4" name="Rectangle 283">
            <a:extLst>
              <a:ext uri="{FF2B5EF4-FFF2-40B4-BE49-F238E27FC236}">
                <a16:creationId xmlns:a16="http://schemas.microsoft.com/office/drawing/2014/main" id="{BB7F91F2-214C-C25D-5B93-FD62DCC3B81C}"/>
              </a:ext>
            </a:extLst>
          </p:cNvPr>
          <p:cNvSpPr/>
          <p:nvPr/>
        </p:nvSpPr>
        <p:spPr bwMode="auto">
          <a:xfrm>
            <a:off x="554255" y="3919656"/>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85" name="TextBox 284">
            <a:extLst>
              <a:ext uri="{FF2B5EF4-FFF2-40B4-BE49-F238E27FC236}">
                <a16:creationId xmlns:a16="http://schemas.microsoft.com/office/drawing/2014/main" id="{48CCC2F2-1D5C-5401-0FBA-B01F437DD601}"/>
              </a:ext>
            </a:extLst>
          </p:cNvPr>
          <p:cNvSpPr txBox="1"/>
          <p:nvPr/>
        </p:nvSpPr>
        <p:spPr>
          <a:xfrm>
            <a:off x="601603" y="3916574"/>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21 </a:t>
            </a:r>
            <a:endParaRPr lang="en-US" sz="1200">
              <a:solidFill>
                <a:schemeClr val="tx1">
                  <a:lumMod val="65000"/>
                </a:schemeClr>
              </a:solidFill>
              <a:cs typeface="Segoe UI"/>
            </a:endParaRPr>
          </a:p>
        </p:txBody>
      </p:sp>
      <p:sp>
        <p:nvSpPr>
          <p:cNvPr id="286" name="TextBox 285">
            <a:extLst>
              <a:ext uri="{FF2B5EF4-FFF2-40B4-BE49-F238E27FC236}">
                <a16:creationId xmlns:a16="http://schemas.microsoft.com/office/drawing/2014/main" id="{26887219-2499-431C-DF83-FD4D0C29B1BC}"/>
              </a:ext>
            </a:extLst>
          </p:cNvPr>
          <p:cNvSpPr txBox="1"/>
          <p:nvPr/>
        </p:nvSpPr>
        <p:spPr>
          <a:xfrm>
            <a:off x="1366916" y="3975105"/>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287" name="TextBox 286">
            <a:extLst>
              <a:ext uri="{FF2B5EF4-FFF2-40B4-BE49-F238E27FC236}">
                <a16:creationId xmlns:a16="http://schemas.microsoft.com/office/drawing/2014/main" id="{B3B15CC8-667E-6DD9-F918-ACB970CB3817}"/>
              </a:ext>
            </a:extLst>
          </p:cNvPr>
          <p:cNvSpPr txBox="1"/>
          <p:nvPr/>
        </p:nvSpPr>
        <p:spPr>
          <a:xfrm>
            <a:off x="8588298"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8" name="TextBox 287">
            <a:extLst>
              <a:ext uri="{FF2B5EF4-FFF2-40B4-BE49-F238E27FC236}">
                <a16:creationId xmlns:a16="http://schemas.microsoft.com/office/drawing/2014/main" id="{3FAACF51-B344-C2C9-5E74-9E59DFD537D4}"/>
              </a:ext>
            </a:extLst>
          </p:cNvPr>
          <p:cNvSpPr txBox="1"/>
          <p:nvPr/>
        </p:nvSpPr>
        <p:spPr>
          <a:xfrm>
            <a:off x="10193278"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9" name="TextBox 288">
            <a:extLst>
              <a:ext uri="{FF2B5EF4-FFF2-40B4-BE49-F238E27FC236}">
                <a16:creationId xmlns:a16="http://schemas.microsoft.com/office/drawing/2014/main" id="{1440EBB7-936C-1CE4-1B00-35361E21A0C0}"/>
              </a:ext>
            </a:extLst>
          </p:cNvPr>
          <p:cNvSpPr txBox="1"/>
          <p:nvPr/>
        </p:nvSpPr>
        <p:spPr>
          <a:xfrm rot="16200000">
            <a:off x="-179820" y="5709425"/>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1</a:t>
            </a:r>
            <a:endParaRPr lang="en-US" sz="2000" err="1"/>
          </a:p>
        </p:txBody>
      </p:sp>
      <p:sp>
        <p:nvSpPr>
          <p:cNvPr id="290" name="Rectangle 289">
            <a:extLst>
              <a:ext uri="{FF2B5EF4-FFF2-40B4-BE49-F238E27FC236}">
                <a16:creationId xmlns:a16="http://schemas.microsoft.com/office/drawing/2014/main" id="{0FEFB89B-1A8A-07C0-04C6-5B5DFBF0DF85}"/>
              </a:ext>
            </a:extLst>
          </p:cNvPr>
          <p:cNvSpPr/>
          <p:nvPr/>
        </p:nvSpPr>
        <p:spPr bwMode="auto">
          <a:xfrm>
            <a:off x="2157388" y="5272719"/>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91" name="Rectangle 290">
            <a:extLst>
              <a:ext uri="{FF2B5EF4-FFF2-40B4-BE49-F238E27FC236}">
                <a16:creationId xmlns:a16="http://schemas.microsoft.com/office/drawing/2014/main" id="{AAF54708-3E50-B1DE-AA99-59DA077A513D}"/>
              </a:ext>
            </a:extLst>
          </p:cNvPr>
          <p:cNvSpPr/>
          <p:nvPr/>
        </p:nvSpPr>
        <p:spPr bwMode="auto">
          <a:xfrm>
            <a:off x="3692953" y="5272719"/>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96" name="TextBox 295">
            <a:extLst>
              <a:ext uri="{FF2B5EF4-FFF2-40B4-BE49-F238E27FC236}">
                <a16:creationId xmlns:a16="http://schemas.microsoft.com/office/drawing/2014/main" id="{CE9B4063-388B-D00C-CE22-7685F6D2CD66}"/>
              </a:ext>
            </a:extLst>
          </p:cNvPr>
          <p:cNvSpPr txBox="1"/>
          <p:nvPr/>
        </p:nvSpPr>
        <p:spPr>
          <a:xfrm>
            <a:off x="2204736" y="5269637"/>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29 </a:t>
            </a:r>
            <a:endParaRPr lang="en-US" sz="1200">
              <a:solidFill>
                <a:srgbClr val="091F2C"/>
              </a:solidFill>
              <a:cs typeface="Segoe UI"/>
            </a:endParaRPr>
          </a:p>
        </p:txBody>
      </p:sp>
      <p:sp>
        <p:nvSpPr>
          <p:cNvPr id="297" name="TextBox 296">
            <a:extLst>
              <a:ext uri="{FF2B5EF4-FFF2-40B4-BE49-F238E27FC236}">
                <a16:creationId xmlns:a16="http://schemas.microsoft.com/office/drawing/2014/main" id="{412C6823-F35F-02F7-278C-8FE6818EA2CD}"/>
              </a:ext>
            </a:extLst>
          </p:cNvPr>
          <p:cNvSpPr txBox="1"/>
          <p:nvPr/>
        </p:nvSpPr>
        <p:spPr>
          <a:xfrm>
            <a:off x="3786714" y="5269637"/>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30</a:t>
            </a:r>
          </a:p>
        </p:txBody>
      </p:sp>
      <p:sp>
        <p:nvSpPr>
          <p:cNvPr id="302" name="TextBox 301">
            <a:extLst>
              <a:ext uri="{FF2B5EF4-FFF2-40B4-BE49-F238E27FC236}">
                <a16:creationId xmlns:a16="http://schemas.microsoft.com/office/drawing/2014/main" id="{839ED85F-14A6-B694-FEAD-1CD89DA4CF7E}"/>
              </a:ext>
            </a:extLst>
          </p:cNvPr>
          <p:cNvSpPr txBox="1"/>
          <p:nvPr/>
        </p:nvSpPr>
        <p:spPr>
          <a:xfrm>
            <a:off x="2920353" y="5328168"/>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303" name="TextBox 302">
            <a:extLst>
              <a:ext uri="{FF2B5EF4-FFF2-40B4-BE49-F238E27FC236}">
                <a16:creationId xmlns:a16="http://schemas.microsoft.com/office/drawing/2014/main" id="{CB645DAB-AD6B-4F97-75B4-079AAFB558C4}"/>
              </a:ext>
            </a:extLst>
          </p:cNvPr>
          <p:cNvSpPr txBox="1"/>
          <p:nvPr/>
        </p:nvSpPr>
        <p:spPr>
          <a:xfrm>
            <a:off x="4195875" y="5328168"/>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308" name="TextBox 307">
            <a:extLst>
              <a:ext uri="{FF2B5EF4-FFF2-40B4-BE49-F238E27FC236}">
                <a16:creationId xmlns:a16="http://schemas.microsoft.com/office/drawing/2014/main" id="{6AA9D7F2-DE09-380A-424D-A6FE5DCB2855}"/>
              </a:ext>
            </a:extLst>
          </p:cNvPr>
          <p:cNvSpPr txBox="1"/>
          <p:nvPr/>
        </p:nvSpPr>
        <p:spPr>
          <a:xfrm>
            <a:off x="2221301" y="5623791"/>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Responsible AI</a:t>
            </a:r>
          </a:p>
          <a:p>
            <a:pPr>
              <a:lnSpc>
                <a:spcPct val="150000"/>
              </a:lnSpc>
            </a:pPr>
            <a:r>
              <a:rPr lang="en-US" sz="1400" b="1">
                <a:cs typeface="Segoe UI"/>
              </a:rPr>
              <a:t>Securing Agents</a:t>
            </a:r>
          </a:p>
          <a:p>
            <a:pPr>
              <a:lnSpc>
                <a:spcPct val="150000"/>
              </a:lnSpc>
            </a:pPr>
            <a:r>
              <a:rPr lang="en-US" sz="1400" b="1">
                <a:cs typeface="Segoe UI"/>
              </a:rPr>
              <a:t>Evaluation</a:t>
            </a:r>
          </a:p>
        </p:txBody>
      </p:sp>
      <p:sp>
        <p:nvSpPr>
          <p:cNvPr id="309" name="TextBox 308">
            <a:extLst>
              <a:ext uri="{FF2B5EF4-FFF2-40B4-BE49-F238E27FC236}">
                <a16:creationId xmlns:a16="http://schemas.microsoft.com/office/drawing/2014/main" id="{BEAEF668-E82E-5D72-9878-0B2198C13D89}"/>
              </a:ext>
            </a:extLst>
          </p:cNvPr>
          <p:cNvSpPr txBox="1"/>
          <p:nvPr/>
        </p:nvSpPr>
        <p:spPr>
          <a:xfrm>
            <a:off x="3794996" y="5632074"/>
            <a:ext cx="1421849" cy="6061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HACKS DUE!</a:t>
            </a:r>
          </a:p>
          <a:p>
            <a:pPr>
              <a:lnSpc>
                <a:spcPct val="150000"/>
              </a:lnSpc>
            </a:pPr>
            <a:r>
              <a:rPr lang="en-US" sz="1400" b="1">
                <a:cs typeface="Segoe UI"/>
              </a:rPr>
              <a:t>11:59 PM PT</a:t>
            </a:r>
            <a:endParaRPr lang="en-US" sz="1400" b="1" err="1">
              <a:cs typeface="Segoe UI"/>
            </a:endParaRPr>
          </a:p>
        </p:txBody>
      </p:sp>
      <p:sp>
        <p:nvSpPr>
          <p:cNvPr id="312" name="Rectangle 311">
            <a:extLst>
              <a:ext uri="{FF2B5EF4-FFF2-40B4-BE49-F238E27FC236}">
                <a16:creationId xmlns:a16="http://schemas.microsoft.com/office/drawing/2014/main" id="{083AA9FF-9231-B0D4-42F7-6E1E39CB212E}"/>
              </a:ext>
            </a:extLst>
          </p:cNvPr>
          <p:cNvSpPr/>
          <p:nvPr/>
        </p:nvSpPr>
        <p:spPr bwMode="auto">
          <a:xfrm>
            <a:off x="550561" y="5272717"/>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13" name="TextBox 312">
            <a:extLst>
              <a:ext uri="{FF2B5EF4-FFF2-40B4-BE49-F238E27FC236}">
                <a16:creationId xmlns:a16="http://schemas.microsoft.com/office/drawing/2014/main" id="{45BFDB87-F908-B6E9-E889-4DE4D50A9071}"/>
              </a:ext>
            </a:extLst>
          </p:cNvPr>
          <p:cNvSpPr txBox="1"/>
          <p:nvPr/>
        </p:nvSpPr>
        <p:spPr>
          <a:xfrm>
            <a:off x="597909" y="5269635"/>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28 </a:t>
            </a:r>
            <a:endParaRPr lang="en-US" sz="1200">
              <a:solidFill>
                <a:schemeClr val="tx1">
                  <a:lumMod val="65000"/>
                </a:schemeClr>
              </a:solidFill>
              <a:cs typeface="Segoe UI"/>
            </a:endParaRPr>
          </a:p>
        </p:txBody>
      </p:sp>
      <p:sp>
        <p:nvSpPr>
          <p:cNvPr id="314" name="TextBox 313">
            <a:extLst>
              <a:ext uri="{FF2B5EF4-FFF2-40B4-BE49-F238E27FC236}">
                <a16:creationId xmlns:a16="http://schemas.microsoft.com/office/drawing/2014/main" id="{8862DD33-7895-C61E-921D-38B26D8E3507}"/>
              </a:ext>
            </a:extLst>
          </p:cNvPr>
          <p:cNvSpPr txBox="1"/>
          <p:nvPr/>
        </p:nvSpPr>
        <p:spPr>
          <a:xfrm>
            <a:off x="1363222" y="5328166"/>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317" name="TextBox 316">
            <a:extLst>
              <a:ext uri="{FF2B5EF4-FFF2-40B4-BE49-F238E27FC236}">
                <a16:creationId xmlns:a16="http://schemas.microsoft.com/office/drawing/2014/main" id="{0E8A7B2D-9103-1C26-6879-49BEA1343888}"/>
              </a:ext>
            </a:extLst>
          </p:cNvPr>
          <p:cNvSpPr txBox="1"/>
          <p:nvPr/>
        </p:nvSpPr>
        <p:spPr>
          <a:xfrm>
            <a:off x="644205" y="4265651"/>
            <a:ext cx="1421849" cy="2830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Llamaindex.TS</a:t>
            </a:r>
          </a:p>
        </p:txBody>
      </p:sp>
      <p:sp>
        <p:nvSpPr>
          <p:cNvPr id="318" name="TextBox 317">
            <a:extLst>
              <a:ext uri="{FF2B5EF4-FFF2-40B4-BE49-F238E27FC236}">
                <a16:creationId xmlns:a16="http://schemas.microsoft.com/office/drawing/2014/main" id="{502C62AA-AAAA-D08F-9F7C-BBF04BAA2461}"/>
              </a:ext>
            </a:extLst>
          </p:cNvPr>
          <p:cNvSpPr txBox="1"/>
          <p:nvPr/>
        </p:nvSpPr>
        <p:spPr>
          <a:xfrm>
            <a:off x="638769" y="5608383"/>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319" name="TextBox 318">
            <a:extLst>
              <a:ext uri="{FF2B5EF4-FFF2-40B4-BE49-F238E27FC236}">
                <a16:creationId xmlns:a16="http://schemas.microsoft.com/office/drawing/2014/main" id="{D3E273DB-DC3A-4BBD-635C-97758FBF2190}"/>
              </a:ext>
            </a:extLst>
          </p:cNvPr>
          <p:cNvSpPr txBox="1"/>
          <p:nvPr/>
        </p:nvSpPr>
        <p:spPr>
          <a:xfrm>
            <a:off x="637094" y="2845802"/>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320" name="TextBox 319">
            <a:extLst>
              <a:ext uri="{FF2B5EF4-FFF2-40B4-BE49-F238E27FC236}">
                <a16:creationId xmlns:a16="http://schemas.microsoft.com/office/drawing/2014/main" id="{86E9ECBF-2543-30EA-3228-B30B8786CA95}"/>
              </a:ext>
            </a:extLst>
          </p:cNvPr>
          <p:cNvSpPr txBox="1"/>
          <p:nvPr/>
        </p:nvSpPr>
        <p:spPr>
          <a:xfrm>
            <a:off x="5563333" y="5441323"/>
            <a:ext cx="6242324" cy="143148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We will also hold Discord office hours throughout the week.</a:t>
            </a:r>
          </a:p>
          <a:p>
            <a:pPr>
              <a:lnSpc>
                <a:spcPct val="150000"/>
              </a:lnSpc>
            </a:pPr>
            <a:r>
              <a:rPr lang="en-US" sz="1600" b="1">
                <a:cs typeface="Segoe UI"/>
              </a:rPr>
              <a:t>Join the Azure AI Community on Discord here:</a:t>
            </a:r>
          </a:p>
          <a:p>
            <a:pPr>
              <a:lnSpc>
                <a:spcPct val="150000"/>
              </a:lnSpc>
            </a:pPr>
            <a:r>
              <a:rPr lang="en-US" sz="1600" b="1">
                <a:cs typeface="Segoe UI"/>
                <a:hlinkClick r:id="rId4"/>
              </a:rPr>
              <a:t>aka.ms/agentshack/discord</a:t>
            </a:r>
            <a:endParaRPr lang="en-US" sz="1600" b="1">
              <a:cs typeface="Segoe UI"/>
            </a:endParaRPr>
          </a:p>
          <a:p>
            <a:pPr>
              <a:lnSpc>
                <a:spcPct val="150000"/>
              </a:lnSpc>
            </a:pPr>
            <a:endParaRPr lang="en-US" sz="1600">
              <a:cs typeface="Segoe UI"/>
            </a:endParaRPr>
          </a:p>
        </p:txBody>
      </p:sp>
    </p:spTree>
    <p:extLst>
      <p:ext uri="{BB962C8B-B14F-4D97-AF65-F5344CB8AC3E}">
        <p14:creationId xmlns:p14="http://schemas.microsoft.com/office/powerpoint/2010/main" val="2295035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D9FA9-507C-79E2-0439-0833DDA3A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0CDA-C64D-8EA8-DE32-65EC10F9C189}"/>
              </a:ext>
            </a:extLst>
          </p:cNvPr>
          <p:cNvSpPr>
            <a:spLocks noGrp="1"/>
          </p:cNvSpPr>
          <p:nvPr>
            <p:ph type="title"/>
          </p:nvPr>
        </p:nvSpPr>
        <p:spPr/>
        <p:txBody>
          <a:bodyPr/>
          <a:lstStyle/>
          <a:p>
            <a:r>
              <a:rPr lang="en-US"/>
              <a:t>Outro slides</a:t>
            </a:r>
          </a:p>
        </p:txBody>
      </p:sp>
      <p:sp>
        <p:nvSpPr>
          <p:cNvPr id="3" name="Text Placeholder 2">
            <a:extLst>
              <a:ext uri="{FF2B5EF4-FFF2-40B4-BE49-F238E27FC236}">
                <a16:creationId xmlns:a16="http://schemas.microsoft.com/office/drawing/2014/main" id="{093F9485-F2BC-6194-9BDB-C7F54FEC9041}"/>
              </a:ext>
            </a:extLst>
          </p:cNvPr>
          <p:cNvSpPr>
            <a:spLocks noGrp="1"/>
          </p:cNvSpPr>
          <p:nvPr>
            <p:ph type="body" sz="quarter" idx="12"/>
          </p:nvPr>
        </p:nvSpPr>
        <p:spPr/>
        <p:txBody>
          <a:bodyPr/>
          <a:lstStyle/>
          <a:p>
            <a:r>
              <a:rPr lang="en-US"/>
              <a:t>These will be prerecorded and played before each session</a:t>
            </a:r>
          </a:p>
        </p:txBody>
      </p:sp>
    </p:spTree>
    <p:extLst>
      <p:ext uri="{BB962C8B-B14F-4D97-AF65-F5344CB8AC3E}">
        <p14:creationId xmlns:p14="http://schemas.microsoft.com/office/powerpoint/2010/main" val="401328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E9D4-DC44-ED30-F527-766E2DE0F117}"/>
              </a:ext>
            </a:extLst>
          </p:cNvPr>
          <p:cNvSpPr>
            <a:spLocks noGrp="1"/>
          </p:cNvSpPr>
          <p:nvPr>
            <p:ph type="title"/>
          </p:nvPr>
        </p:nvSpPr>
        <p:spPr/>
        <p:txBody>
          <a:bodyPr/>
          <a:lstStyle/>
          <a:p>
            <a:r>
              <a:rPr lang="en-US"/>
              <a:t>AI Agents Hackathon: Next steps</a:t>
            </a:r>
          </a:p>
        </p:txBody>
      </p:sp>
      <p:sp>
        <p:nvSpPr>
          <p:cNvPr id="3" name="Text Placeholder 2">
            <a:extLst>
              <a:ext uri="{FF2B5EF4-FFF2-40B4-BE49-F238E27FC236}">
                <a16:creationId xmlns:a16="http://schemas.microsoft.com/office/drawing/2014/main" id="{07C8226D-1FF0-832C-3E43-A118FC2F39DD}"/>
              </a:ext>
            </a:extLst>
          </p:cNvPr>
          <p:cNvSpPr>
            <a:spLocks noGrp="1"/>
          </p:cNvSpPr>
          <p:nvPr>
            <p:ph type="body" sz="quarter" idx="10"/>
          </p:nvPr>
        </p:nvSpPr>
        <p:spPr>
          <a:xfrm>
            <a:off x="586390" y="1434370"/>
            <a:ext cx="11018520" cy="4050340"/>
          </a:xfrm>
        </p:spPr>
        <p:txBody>
          <a:bodyPr/>
          <a:lstStyle/>
          <a:p>
            <a:pPr marL="0" indent="0">
              <a:buNone/>
            </a:pPr>
            <a:r>
              <a:rPr lang="en-US">
                <a:cs typeface="Segoe UI"/>
              </a:rPr>
              <a:t>Register for the hackathon @ </a:t>
            </a:r>
            <a:r>
              <a:rPr lang="en-US">
                <a:cs typeface="Segoe UI"/>
                <a:hlinkClick r:id="rId3"/>
              </a:rPr>
              <a:t>aka.ms/agentshack/register</a:t>
            </a:r>
            <a:endParaRPr lang="en-US"/>
          </a:p>
          <a:p>
            <a:pPr marL="0" indent="0">
              <a:buNone/>
            </a:pPr>
            <a:endParaRPr lang="en-US">
              <a:cs typeface="Segoe UI"/>
            </a:endParaRPr>
          </a:p>
          <a:p>
            <a:pPr marL="0" indent="0">
              <a:buNone/>
            </a:pPr>
            <a:r>
              <a:rPr lang="en-US">
                <a:cs typeface="Segoe UI"/>
              </a:rPr>
              <a:t>Got questions? post in GitHub forum or attend Discord Office Hours.  </a:t>
            </a:r>
          </a:p>
          <a:p>
            <a:pPr marL="0" indent="0">
              <a:buNone/>
            </a:pPr>
            <a:r>
              <a:rPr lang="en-US">
                <a:cs typeface="Segoe UI"/>
              </a:rPr>
              <a:t>Join the community @ </a:t>
            </a:r>
            <a:r>
              <a:rPr lang="en-US">
                <a:cs typeface="Segoe UI"/>
                <a:hlinkClick r:id="rId4"/>
              </a:rPr>
              <a:t>aka.ms/agentshack/discord</a:t>
            </a:r>
            <a:endParaRPr lang="en-US">
              <a:cs typeface="Segoe UI"/>
            </a:endParaRPr>
          </a:p>
          <a:p>
            <a:pPr marL="0" indent="0">
              <a:buNone/>
            </a:pPr>
            <a:endParaRPr lang="en-US">
              <a:cs typeface="Segoe UI"/>
            </a:endParaRPr>
          </a:p>
          <a:p>
            <a:pPr marL="0" indent="0">
              <a:buNone/>
            </a:pPr>
            <a:r>
              <a:rPr lang="en-US">
                <a:cs typeface="Segoe UI"/>
              </a:rPr>
              <a:t>Attend more live expert sessions!  </a:t>
            </a:r>
            <a:r>
              <a:rPr lang="en-US">
                <a:cs typeface="Segoe UI"/>
                <a:hlinkClick r:id="rId5"/>
              </a:rPr>
              <a:t>aka.ms/agentshack/streams</a:t>
            </a:r>
            <a:endParaRPr lang="en-US">
              <a:solidFill>
                <a:srgbClr val="000000"/>
              </a:solidFill>
              <a:cs typeface="Segoe UI"/>
            </a:endParaRPr>
          </a:p>
          <a:p>
            <a:pPr marL="0" indent="0">
              <a:buNone/>
            </a:pPr>
            <a:endParaRPr lang="en-US">
              <a:cs typeface="Segoe UI"/>
            </a:endParaRPr>
          </a:p>
          <a:p>
            <a:pPr marL="0" indent="0">
              <a:buNone/>
            </a:pPr>
            <a:r>
              <a:rPr lang="en-US">
                <a:cs typeface="Segoe UI"/>
              </a:rPr>
              <a:t>Submit your project before April 30</a:t>
            </a:r>
            <a:r>
              <a:rPr lang="en-US" baseline="30000">
                <a:cs typeface="Segoe UI"/>
              </a:rPr>
              <a:t>th</a:t>
            </a:r>
            <a:r>
              <a:rPr lang="en-US">
                <a:cs typeface="Segoe UI"/>
              </a:rPr>
              <a:t> 11:59 PM PT to win prizes! 💵</a:t>
            </a:r>
          </a:p>
        </p:txBody>
      </p:sp>
    </p:spTree>
    <p:extLst>
      <p:ext uri="{BB962C8B-B14F-4D97-AF65-F5344CB8AC3E}">
        <p14:creationId xmlns:p14="http://schemas.microsoft.com/office/powerpoint/2010/main" val="412568339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9630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AD31E8-8730-28DE-15C6-50BE355CCF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DB6990-0A0A-E537-BD85-608E16066725}"/>
              </a:ext>
            </a:extLst>
          </p:cNvPr>
          <p:cNvSpPr>
            <a:spLocks noGrp="1"/>
          </p:cNvSpPr>
          <p:nvPr>
            <p:ph type="title"/>
          </p:nvPr>
        </p:nvSpPr>
        <p:spPr/>
        <p:txBody>
          <a:bodyPr/>
          <a:lstStyle/>
          <a:p>
            <a:r>
              <a:rPr lang="en-US">
                <a:cs typeface="Segoe UI"/>
              </a:rPr>
              <a:t>Autogen 0.4 vs. 0.2</a:t>
            </a:r>
            <a:endParaRPr lang="en-US"/>
          </a:p>
        </p:txBody>
      </p:sp>
      <p:graphicFrame>
        <p:nvGraphicFramePr>
          <p:cNvPr id="5" name="Table 4">
            <a:extLst>
              <a:ext uri="{FF2B5EF4-FFF2-40B4-BE49-F238E27FC236}">
                <a16:creationId xmlns:a16="http://schemas.microsoft.com/office/drawing/2014/main" id="{C22DD1C0-E8C8-3F1C-65D5-08EAEC25DC0F}"/>
              </a:ext>
            </a:extLst>
          </p:cNvPr>
          <p:cNvGraphicFramePr>
            <a:graphicFrameLocks noGrp="1"/>
          </p:cNvGraphicFramePr>
          <p:nvPr>
            <p:extLst>
              <p:ext uri="{D42A27DB-BD31-4B8C-83A1-F6EECF244321}">
                <p14:modId xmlns:p14="http://schemas.microsoft.com/office/powerpoint/2010/main" val="1236131053"/>
              </p:ext>
            </p:extLst>
          </p:nvPr>
        </p:nvGraphicFramePr>
        <p:xfrm>
          <a:off x="241425" y="1524452"/>
          <a:ext cx="11074559" cy="5068920"/>
        </p:xfrm>
        <a:graphic>
          <a:graphicData uri="http://schemas.openxmlformats.org/drawingml/2006/table">
            <a:tbl>
              <a:tblPr bandRow="1">
                <a:tableStyleId>{5C22544A-7EE6-4342-B048-85BDC9FD1C3A}</a:tableStyleId>
              </a:tblPr>
              <a:tblGrid>
                <a:gridCol w="3212414">
                  <a:extLst>
                    <a:ext uri="{9D8B030D-6E8A-4147-A177-3AD203B41FA5}">
                      <a16:colId xmlns:a16="http://schemas.microsoft.com/office/drawing/2014/main" val="2873607512"/>
                    </a:ext>
                  </a:extLst>
                </a:gridCol>
                <a:gridCol w="7862145">
                  <a:extLst>
                    <a:ext uri="{9D8B030D-6E8A-4147-A177-3AD203B41FA5}">
                      <a16:colId xmlns:a16="http://schemas.microsoft.com/office/drawing/2014/main" val="3658023134"/>
                    </a:ext>
                  </a:extLst>
                </a:gridCol>
              </a:tblGrid>
              <a:tr h="278291">
                <a:tc>
                  <a:txBody>
                    <a:bodyPr/>
                    <a:lstStyle/>
                    <a:p>
                      <a:pPr>
                        <a:buNone/>
                      </a:pPr>
                      <a:r>
                        <a:rPr lang="en-US" sz="2000" b="1" dirty="0">
                          <a:solidFill>
                            <a:schemeClr val="bg1"/>
                          </a:solidFill>
                        </a:rPr>
                        <a:t>Feature / Aspect</a:t>
                      </a:r>
                      <a:endParaRPr lang="en-US" sz="2000" dirty="0">
                        <a:solidFill>
                          <a:schemeClr val="bg1"/>
                        </a:solidFill>
                      </a:endParaRP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accent1"/>
                    </a:solidFill>
                  </a:tcPr>
                </a:tc>
                <a:tc>
                  <a:txBody>
                    <a:bodyPr/>
                    <a:lstStyle/>
                    <a:p>
                      <a:pPr>
                        <a:buNone/>
                      </a:pPr>
                      <a:r>
                        <a:rPr lang="en-US" sz="2000" b="1" dirty="0" err="1">
                          <a:solidFill>
                            <a:schemeClr val="bg1"/>
                          </a:solidFill>
                        </a:rPr>
                        <a:t>AutoGen</a:t>
                      </a:r>
                      <a:r>
                        <a:rPr lang="en-US" sz="2000" b="1" dirty="0">
                          <a:solidFill>
                            <a:schemeClr val="bg1"/>
                          </a:solidFill>
                        </a:rPr>
                        <a:t> v0.4+</a:t>
                      </a:r>
                      <a:endParaRPr lang="en-US" sz="2000" dirty="0">
                        <a:solidFill>
                          <a:schemeClr val="bg1"/>
                        </a:solidFill>
                      </a:endParaRP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accent1"/>
                    </a:solidFill>
                  </a:tcPr>
                </a:tc>
                <a:extLst>
                  <a:ext uri="{0D108BD9-81ED-4DB2-BD59-A6C34878D82A}">
                    <a16:rowId xmlns:a16="http://schemas.microsoft.com/office/drawing/2014/main" val="3755833005"/>
                  </a:ext>
                </a:extLst>
              </a:tr>
              <a:tr h="695730">
                <a:tc>
                  <a:txBody>
                    <a:bodyPr/>
                    <a:lstStyle/>
                    <a:p>
                      <a:pPr lvl="0">
                        <a:buNone/>
                      </a:pPr>
                      <a:r>
                        <a:rPr lang="en-US" sz="1600" b="1" dirty="0"/>
                        <a:t>Agents</a:t>
                      </a:r>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2">
                        <a:lumMod val="10000"/>
                        <a:lumOff val="90000"/>
                      </a:schemeClr>
                    </a:solidFill>
                  </a:tcPr>
                </a:tc>
                <a:tc>
                  <a:txBody>
                    <a:bodyPr/>
                    <a:lstStyle/>
                    <a:p>
                      <a:pPr marL="285750" lvl="0" indent="-285750">
                        <a:buFont typeface="Calibri"/>
                        <a:buChar char="-"/>
                      </a:pPr>
                      <a:r>
                        <a:rPr lang="en-US" sz="1600" dirty="0"/>
                        <a:t>More flexibility in handling agents, including creating custom agents, multi-modal input support, easy saving of states, etc.</a:t>
                      </a:r>
                    </a:p>
                    <a:p>
                      <a:pPr marL="285750" lvl="0" indent="-285750">
                        <a:buFont typeface="Calibri"/>
                        <a:buChar char="-"/>
                      </a:pPr>
                      <a:r>
                        <a:rPr lang="en-US" sz="1600" dirty="0"/>
                        <a:t>Specialized preset agents such as </a:t>
                      </a:r>
                      <a:r>
                        <a:rPr lang="en-US" sz="1600" dirty="0" err="1"/>
                        <a:t>CodeExecuter</a:t>
                      </a:r>
                      <a:endParaRPr lang="en-US" sz="1600" dirty="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2">
                        <a:lumMod val="10000"/>
                        <a:lumOff val="90000"/>
                      </a:schemeClr>
                    </a:solidFill>
                  </a:tcPr>
                </a:tc>
                <a:extLst>
                  <a:ext uri="{0D108BD9-81ED-4DB2-BD59-A6C34878D82A}">
                    <a16:rowId xmlns:a16="http://schemas.microsoft.com/office/drawing/2014/main" val="3345529480"/>
                  </a:ext>
                </a:extLst>
              </a:tr>
              <a:tr h="695730">
                <a:tc>
                  <a:txBody>
                    <a:bodyPr/>
                    <a:lstStyle/>
                    <a:p>
                      <a:pPr>
                        <a:buNone/>
                      </a:pPr>
                      <a:r>
                        <a:rPr lang="en-US" sz="1600" b="1" dirty="0"/>
                        <a:t>Agent Orchestration</a:t>
                      </a:r>
                      <a:endParaRPr lang="en-US" sz="1600" dirty="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2">
                        <a:lumMod val="10000"/>
                        <a:lumOff val="90000"/>
                      </a:schemeClr>
                    </a:solidFill>
                  </a:tcPr>
                </a:tc>
                <a:tc>
                  <a:txBody>
                    <a:bodyPr/>
                    <a:lstStyle/>
                    <a:p>
                      <a:pPr marL="285750" indent="-285750">
                        <a:buFont typeface="Calibri"/>
                        <a:buChar char="-"/>
                      </a:pPr>
                      <a:r>
                        <a:rPr lang="en-US" sz="1600" dirty="0"/>
                        <a:t>Enhanced coordination, allowing agents to negotiate and reassign tasks dynamically. Much better closing of a loop.</a:t>
                      </a:r>
                    </a:p>
                    <a:p>
                      <a:pPr marL="285750" lvl="0" indent="-285750">
                        <a:buFont typeface="Calibri"/>
                        <a:buChar char="-"/>
                      </a:pPr>
                      <a:r>
                        <a:rPr lang="en-US" sz="1600" dirty="0" err="1"/>
                        <a:t>MagenticOne</a:t>
                      </a:r>
                    </a:p>
                    <a:p>
                      <a:pPr marL="285750" lvl="0" indent="-285750">
                        <a:buFont typeface="Calibri"/>
                        <a:buChar char="-"/>
                      </a:pPr>
                      <a:r>
                        <a:rPr lang="en-US" sz="1600" dirty="0"/>
                        <a:t>Nested chats</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tx2">
                        <a:lumMod val="10000"/>
                        <a:lumOff val="90000"/>
                      </a:schemeClr>
                    </a:solidFill>
                  </a:tcPr>
                </a:tc>
                <a:extLst>
                  <a:ext uri="{0D108BD9-81ED-4DB2-BD59-A6C34878D82A}">
                    <a16:rowId xmlns:a16="http://schemas.microsoft.com/office/drawing/2014/main" val="3186181453"/>
                  </a:ext>
                </a:extLst>
              </a:tr>
              <a:tr h="695730">
                <a:tc>
                  <a:txBody>
                    <a:bodyPr/>
                    <a:lstStyle/>
                    <a:p>
                      <a:pPr lvl="0">
                        <a:buNone/>
                      </a:pPr>
                      <a:r>
                        <a:rPr lang="en-US" sz="1600" b="1" dirty="0"/>
                        <a:t>Messaging and Subscription</a:t>
                      </a:r>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tx2">
                        <a:lumMod val="10000"/>
                        <a:lumOff val="90000"/>
                      </a:schemeClr>
                    </a:solidFill>
                  </a:tcPr>
                </a:tc>
                <a:tc>
                  <a:txBody>
                    <a:bodyPr/>
                    <a:lstStyle/>
                    <a:p>
                      <a:pPr lvl="0">
                        <a:buNone/>
                      </a:pPr>
                      <a:r>
                        <a:rPr lang="en-US" sz="1600" b="0" i="0" u="none" strike="noStrike" baseline="0" noProof="0" dirty="0">
                          <a:solidFill>
                            <a:srgbClr val="000000"/>
                          </a:solidFill>
                          <a:latin typeface="Segoe UI"/>
                        </a:rPr>
                        <a:t>Broader messaging model, allowing agents to subscribe to specific “topics” or direct messages.</a:t>
                      </a:r>
                      <a:endParaRPr 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tx2">
                        <a:lumMod val="10000"/>
                        <a:lumOff val="90000"/>
                      </a:schemeClr>
                    </a:solidFill>
                  </a:tcPr>
                </a:tc>
                <a:extLst>
                  <a:ext uri="{0D108BD9-81ED-4DB2-BD59-A6C34878D82A}">
                    <a16:rowId xmlns:a16="http://schemas.microsoft.com/office/drawing/2014/main" val="3061905395"/>
                  </a:ext>
                </a:extLst>
              </a:tr>
              <a:tr h="695730">
                <a:tc>
                  <a:txBody>
                    <a:bodyPr/>
                    <a:lstStyle/>
                    <a:p>
                      <a:pPr>
                        <a:buNone/>
                      </a:pPr>
                      <a:r>
                        <a:rPr lang="en-US" sz="1600" b="1" dirty="0"/>
                        <a:t>Memory &amp; Context Management</a:t>
                      </a:r>
                      <a:endParaRPr lang="en-US" sz="1600" dirty="0"/>
                    </a:p>
                  </a:txBody>
                  <a:tcPr anchor="ctr">
                    <a:lnL w="12700">
                      <a:solidFill>
                        <a:schemeClr val="tx1"/>
                      </a:solid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tx2">
                        <a:lumMod val="10000"/>
                        <a:lumOff val="90000"/>
                      </a:schemeClr>
                    </a:solidFill>
                  </a:tcPr>
                </a:tc>
                <a:tc>
                  <a:txBody>
                    <a:bodyPr/>
                    <a:lstStyle/>
                    <a:p>
                      <a:pPr>
                        <a:buNone/>
                      </a:pPr>
                      <a:r>
                        <a:rPr lang="en-US" sz="1600" dirty="0"/>
                        <a:t>Advanced context handling, including long-term memory modules for extended dialogs.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lnB>
                    <a:solidFill>
                      <a:schemeClr val="tx2">
                        <a:lumMod val="10000"/>
                        <a:lumOff val="90000"/>
                      </a:schemeClr>
                    </a:solidFill>
                  </a:tcPr>
                </a:tc>
                <a:extLst>
                  <a:ext uri="{0D108BD9-81ED-4DB2-BD59-A6C34878D82A}">
                    <a16:rowId xmlns:a16="http://schemas.microsoft.com/office/drawing/2014/main" val="4103327704"/>
                  </a:ext>
                </a:extLst>
              </a:tr>
              <a:tr h="695730">
                <a:tc>
                  <a:txBody>
                    <a:bodyPr/>
                    <a:lstStyle/>
                    <a:p>
                      <a:pPr>
                        <a:buNone/>
                      </a:pPr>
                      <a:r>
                        <a:rPr lang="en-US" sz="1600" b="1" dirty="0"/>
                        <a:t>Monitoring</a:t>
                      </a:r>
                      <a:endParaRPr lang="en-US" sz="1600" dirty="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2">
                        <a:lumMod val="10000"/>
                        <a:lumOff val="90000"/>
                      </a:schemeClr>
                    </a:solidFill>
                  </a:tcPr>
                </a:tc>
                <a:tc>
                  <a:txBody>
                    <a:bodyPr/>
                    <a:lstStyle/>
                    <a:p>
                      <a:pPr lvl="0">
                        <a:buNone/>
                      </a:pPr>
                      <a:r>
                        <a:rPr lang="en-US" sz="1600" b="0" i="0" u="none" strike="noStrike" baseline="0" noProof="0" dirty="0">
                          <a:solidFill>
                            <a:srgbClr val="000000"/>
                          </a:solidFill>
                          <a:latin typeface="Segoe UI"/>
                        </a:rPr>
                        <a:t>Emphasizes logs, traces, and debugging hooks, to see how messages flow between agents. This helps untangle complex multi-agent interactions.</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tx2">
                        <a:lumMod val="10000"/>
                        <a:lumOff val="90000"/>
                      </a:schemeClr>
                    </a:solidFill>
                  </a:tcPr>
                </a:tc>
                <a:extLst>
                  <a:ext uri="{0D108BD9-81ED-4DB2-BD59-A6C34878D82A}">
                    <a16:rowId xmlns:a16="http://schemas.microsoft.com/office/drawing/2014/main" val="438689174"/>
                  </a:ext>
                </a:extLst>
              </a:tr>
              <a:tr h="695730">
                <a:tc>
                  <a:txBody>
                    <a:bodyPr/>
                    <a:lstStyle/>
                    <a:p>
                      <a:pPr>
                        <a:buNone/>
                      </a:pPr>
                      <a:r>
                        <a:rPr lang="en-US" sz="1600" b="1" dirty="0"/>
                        <a:t>Plug-Ins &amp; Integrations</a:t>
                      </a:r>
                      <a:endParaRPr lang="en-US" sz="1600" dirty="0"/>
                    </a:p>
                  </a:txBody>
                  <a:tcPr anchor="ctr">
                    <a:lnL w="12700">
                      <a:solidFill>
                        <a:schemeClr val="tx1"/>
                      </a:solidFill>
                    </a:lnL>
                    <a:lnR w="12700">
                      <a:solidFill>
                        <a:schemeClr val="tx1"/>
                      </a:solidFill>
                    </a:lnR>
                    <a:lnT w="12700">
                      <a:solidFill>
                        <a:schemeClr val="tx1"/>
                      </a:solidFill>
                    </a:lnT>
                    <a:lnB w="12700">
                      <a:solidFill>
                        <a:schemeClr val="tx1"/>
                      </a:solidFill>
                    </a:lnB>
                    <a:solidFill>
                      <a:schemeClr val="tx2">
                        <a:lumMod val="10000"/>
                        <a:lumOff val="90000"/>
                      </a:schemeClr>
                    </a:solidFill>
                  </a:tcPr>
                </a:tc>
                <a:tc>
                  <a:txBody>
                    <a:bodyPr/>
                    <a:lstStyle/>
                    <a:p>
                      <a:pPr>
                        <a:buNone/>
                      </a:pPr>
                      <a:r>
                        <a:rPr lang="en-US" sz="1600" dirty="0"/>
                        <a:t>Extended plugin ecosystem with official and community-driven integrations.</a:t>
                      </a:r>
                    </a:p>
                  </a:txBody>
                  <a:tcPr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tx2">
                        <a:lumMod val="10000"/>
                        <a:lumOff val="90000"/>
                      </a:schemeClr>
                    </a:solidFill>
                  </a:tcPr>
                </a:tc>
                <a:extLst>
                  <a:ext uri="{0D108BD9-81ED-4DB2-BD59-A6C34878D82A}">
                    <a16:rowId xmlns:a16="http://schemas.microsoft.com/office/drawing/2014/main" val="292918998"/>
                  </a:ext>
                </a:extLst>
              </a:tr>
            </a:tbl>
          </a:graphicData>
        </a:graphic>
      </p:graphicFrame>
    </p:spTree>
    <p:extLst>
      <p:ext uri="{BB962C8B-B14F-4D97-AF65-F5344CB8AC3E}">
        <p14:creationId xmlns:p14="http://schemas.microsoft.com/office/powerpoint/2010/main" val="186933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C9073-EF21-C1C2-75A7-0E8E48E52A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DEA42-8C49-8F4C-7D61-C88DEEB61D26}"/>
              </a:ext>
            </a:extLst>
          </p:cNvPr>
          <p:cNvSpPr>
            <a:spLocks noGrp="1"/>
          </p:cNvSpPr>
          <p:nvPr>
            <p:ph type="title"/>
          </p:nvPr>
        </p:nvSpPr>
        <p:spPr/>
        <p:txBody>
          <a:bodyPr/>
          <a:lstStyle/>
          <a:p>
            <a:r>
              <a:rPr lang="en-US" sz="4000"/>
              <a:t>Operational database scenarios with AI Agents</a:t>
            </a:r>
          </a:p>
        </p:txBody>
      </p:sp>
      <p:sp>
        <p:nvSpPr>
          <p:cNvPr id="14" name="Rectangle: Rounded Corners 13">
            <a:extLst>
              <a:ext uri="{FF2B5EF4-FFF2-40B4-BE49-F238E27FC236}">
                <a16:creationId xmlns:a16="http://schemas.microsoft.com/office/drawing/2014/main" id="{07B62811-C609-32A7-B64C-6A1FCA0EDB0C}"/>
              </a:ext>
            </a:extLst>
          </p:cNvPr>
          <p:cNvSpPr/>
          <p:nvPr/>
        </p:nvSpPr>
        <p:spPr bwMode="auto">
          <a:xfrm>
            <a:off x="586221" y="1473778"/>
            <a:ext cx="11010898" cy="1641764"/>
          </a:xfrm>
          <a:prstGeom prst="roundRect">
            <a:avLst/>
          </a:prstGeom>
          <a:solidFill>
            <a:srgbClr val="CBD6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4BFDB47-223B-525F-26CB-A76B207CA95D}"/>
              </a:ext>
            </a:extLst>
          </p:cNvPr>
          <p:cNvSpPr/>
          <p:nvPr/>
        </p:nvSpPr>
        <p:spPr bwMode="auto">
          <a:xfrm>
            <a:off x="586221" y="3253222"/>
            <a:ext cx="11010898" cy="1641764"/>
          </a:xfrm>
          <a:prstGeom prst="roundRect">
            <a:avLst/>
          </a:prstGeom>
          <a:solidFill>
            <a:srgbClr val="CBD6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4745C329-124B-111E-0AAE-763AE10DE90F}"/>
              </a:ext>
            </a:extLst>
          </p:cNvPr>
          <p:cNvSpPr/>
          <p:nvPr/>
        </p:nvSpPr>
        <p:spPr bwMode="auto">
          <a:xfrm>
            <a:off x="590551" y="5045653"/>
            <a:ext cx="11010898" cy="1641764"/>
          </a:xfrm>
          <a:prstGeom prst="roundRect">
            <a:avLst/>
          </a:prstGeom>
          <a:solidFill>
            <a:srgbClr val="CBD6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Box 16">
            <a:extLst>
              <a:ext uri="{FF2B5EF4-FFF2-40B4-BE49-F238E27FC236}">
                <a16:creationId xmlns:a16="http://schemas.microsoft.com/office/drawing/2014/main" id="{07EB571C-4F9A-D962-3A1E-C23BA314BE9F}"/>
              </a:ext>
            </a:extLst>
          </p:cNvPr>
          <p:cNvSpPr txBox="1"/>
          <p:nvPr/>
        </p:nvSpPr>
        <p:spPr>
          <a:xfrm>
            <a:off x="950644" y="1865416"/>
            <a:ext cx="2919350" cy="8617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cs typeface="Segoe UI"/>
              </a:rPr>
              <a:t>Chat with your Data</a:t>
            </a:r>
            <a:endParaRPr lang="en-US" sz="2800" err="1"/>
          </a:p>
        </p:txBody>
      </p:sp>
      <p:sp>
        <p:nvSpPr>
          <p:cNvPr id="18" name="TextBox 17">
            <a:extLst>
              <a:ext uri="{FF2B5EF4-FFF2-40B4-BE49-F238E27FC236}">
                <a16:creationId xmlns:a16="http://schemas.microsoft.com/office/drawing/2014/main" id="{82745485-9715-10E4-172D-052A26FC4DEE}"/>
              </a:ext>
            </a:extLst>
          </p:cNvPr>
          <p:cNvSpPr txBox="1"/>
          <p:nvPr/>
        </p:nvSpPr>
        <p:spPr>
          <a:xfrm>
            <a:off x="950644" y="3644859"/>
            <a:ext cx="2919350" cy="86177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cs typeface="Segoe UI"/>
              </a:rPr>
              <a:t>Database Development</a:t>
            </a:r>
          </a:p>
        </p:txBody>
      </p:sp>
      <p:sp>
        <p:nvSpPr>
          <p:cNvPr id="19" name="TextBox 18">
            <a:extLst>
              <a:ext uri="{FF2B5EF4-FFF2-40B4-BE49-F238E27FC236}">
                <a16:creationId xmlns:a16="http://schemas.microsoft.com/office/drawing/2014/main" id="{9CBAA147-1D2C-13D1-9273-A39B5BEEFCDC}"/>
              </a:ext>
            </a:extLst>
          </p:cNvPr>
          <p:cNvSpPr txBox="1"/>
          <p:nvPr/>
        </p:nvSpPr>
        <p:spPr>
          <a:xfrm>
            <a:off x="950644" y="5653768"/>
            <a:ext cx="2919350"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800">
                <a:cs typeface="Segoe UI"/>
              </a:rPr>
              <a:t>Act on your Data</a:t>
            </a:r>
            <a:endParaRPr lang="en-US"/>
          </a:p>
        </p:txBody>
      </p:sp>
      <p:sp>
        <p:nvSpPr>
          <p:cNvPr id="20" name="Rectangle: Rounded Corners 19">
            <a:extLst>
              <a:ext uri="{FF2B5EF4-FFF2-40B4-BE49-F238E27FC236}">
                <a16:creationId xmlns:a16="http://schemas.microsoft.com/office/drawing/2014/main" id="{936796F0-28D4-51BC-2335-4C57267B3559}"/>
              </a:ext>
            </a:extLst>
          </p:cNvPr>
          <p:cNvSpPr/>
          <p:nvPr/>
        </p:nvSpPr>
        <p:spPr bwMode="auto">
          <a:xfrm>
            <a:off x="3868016" y="1607993"/>
            <a:ext cx="7525614" cy="13776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a:spcBef>
                <a:spcPct val="0"/>
              </a:spcBef>
              <a:spcAft>
                <a:spcPct val="0"/>
              </a:spcAft>
              <a:buFont typeface="Wingdings"/>
              <a:buChar char="§"/>
            </a:pPr>
            <a:r>
              <a:rPr lang="en-US" sz="2000">
                <a:cs typeface="Segoe UI"/>
              </a:rPr>
              <a:t>Which Products are in Transit?</a:t>
            </a:r>
          </a:p>
          <a:p>
            <a:pPr marL="342900" indent="-342900" defTabSz="932472">
              <a:spcBef>
                <a:spcPct val="0"/>
              </a:spcBef>
              <a:spcAft>
                <a:spcPct val="0"/>
              </a:spcAft>
              <a:buFont typeface="Wingdings"/>
              <a:buChar char="§"/>
            </a:pPr>
            <a:r>
              <a:rPr lang="en-US" sz="2000">
                <a:cs typeface="Segoe UI"/>
              </a:rPr>
              <a:t>Give me information about Alice Johnson</a:t>
            </a:r>
          </a:p>
        </p:txBody>
      </p:sp>
      <p:sp>
        <p:nvSpPr>
          <p:cNvPr id="21" name="Rectangle: Rounded Corners 20">
            <a:extLst>
              <a:ext uri="{FF2B5EF4-FFF2-40B4-BE49-F238E27FC236}">
                <a16:creationId xmlns:a16="http://schemas.microsoft.com/office/drawing/2014/main" id="{D6169C7D-D650-DA42-90D7-C8ED55BE69D2}"/>
              </a:ext>
            </a:extLst>
          </p:cNvPr>
          <p:cNvSpPr/>
          <p:nvPr/>
        </p:nvSpPr>
        <p:spPr bwMode="auto">
          <a:xfrm>
            <a:off x="3868015" y="3387436"/>
            <a:ext cx="7525614" cy="13776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a:spcBef>
                <a:spcPct val="0"/>
              </a:spcBef>
              <a:spcAft>
                <a:spcPct val="0"/>
              </a:spcAft>
              <a:buFont typeface="Wingdings"/>
              <a:buChar char="§"/>
            </a:pPr>
            <a:r>
              <a:rPr lang="en-US" sz="2000" dirty="0">
                <a:cs typeface="Segoe UI"/>
              </a:rPr>
              <a:t>Write a Stored Procedure to Delete a Shipment</a:t>
            </a:r>
            <a:endParaRPr lang="en-US" dirty="0"/>
          </a:p>
        </p:txBody>
      </p:sp>
      <p:sp>
        <p:nvSpPr>
          <p:cNvPr id="22" name="Rectangle: Rounded Corners 21">
            <a:extLst>
              <a:ext uri="{FF2B5EF4-FFF2-40B4-BE49-F238E27FC236}">
                <a16:creationId xmlns:a16="http://schemas.microsoft.com/office/drawing/2014/main" id="{70C8FA1A-A429-2FC8-A251-5FDC458AD5AF}"/>
              </a:ext>
            </a:extLst>
          </p:cNvPr>
          <p:cNvSpPr/>
          <p:nvPr/>
        </p:nvSpPr>
        <p:spPr bwMode="auto">
          <a:xfrm>
            <a:off x="3868014" y="5175538"/>
            <a:ext cx="7525614" cy="137766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342900" indent="-342900" defTabSz="932472">
              <a:spcBef>
                <a:spcPct val="0"/>
              </a:spcBef>
              <a:spcAft>
                <a:spcPct val="0"/>
              </a:spcAft>
              <a:buFont typeface="Wingdings"/>
              <a:buChar char="§"/>
            </a:pPr>
            <a:r>
              <a:rPr lang="en-US" sz="2000">
                <a:cs typeface="Segoe UI"/>
              </a:rPr>
              <a:t>Add a customer</a:t>
            </a:r>
          </a:p>
          <a:p>
            <a:pPr marL="342900" indent="-342900" defTabSz="932472">
              <a:spcBef>
                <a:spcPct val="0"/>
              </a:spcBef>
              <a:spcAft>
                <a:spcPct val="0"/>
              </a:spcAft>
              <a:buFont typeface="Wingdings"/>
              <a:buChar char="§"/>
            </a:pPr>
            <a:r>
              <a:rPr lang="en-US" sz="2000">
                <a:cs typeface="Segoe UI"/>
              </a:rPr>
              <a:t>Send a shipment to that customer of 2 laptops and 1 smartphone</a:t>
            </a:r>
          </a:p>
        </p:txBody>
      </p:sp>
    </p:spTree>
    <p:extLst>
      <p:ext uri="{BB962C8B-B14F-4D97-AF65-F5344CB8AC3E}">
        <p14:creationId xmlns:p14="http://schemas.microsoft.com/office/powerpoint/2010/main" val="344600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p:bldP spid="18" grpId="0"/>
      <p:bldP spid="19" grpId="0"/>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924A3A-5320-3910-170C-226E821A1C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9B6356-CB93-9DD2-77F4-9875A61A45D7}"/>
              </a:ext>
            </a:extLst>
          </p:cNvPr>
          <p:cNvSpPr>
            <a:spLocks noGrp="1"/>
          </p:cNvSpPr>
          <p:nvPr>
            <p:ph type="title"/>
          </p:nvPr>
        </p:nvSpPr>
        <p:spPr/>
        <p:txBody>
          <a:bodyPr/>
          <a:lstStyle/>
          <a:p>
            <a:r>
              <a:rPr lang="en-US">
                <a:cs typeface="Segoe UI"/>
              </a:rPr>
              <a:t>Orchestration Type – When to use What</a:t>
            </a:r>
            <a:endParaRPr lang="en-US"/>
          </a:p>
        </p:txBody>
      </p:sp>
      <p:sp>
        <p:nvSpPr>
          <p:cNvPr id="5" name="Content Placeholder 4">
            <a:extLst>
              <a:ext uri="{FF2B5EF4-FFF2-40B4-BE49-F238E27FC236}">
                <a16:creationId xmlns:a16="http://schemas.microsoft.com/office/drawing/2014/main" id="{93FBEE85-BE77-388A-D35B-CA7C42862F46}"/>
              </a:ext>
            </a:extLst>
          </p:cNvPr>
          <p:cNvSpPr>
            <a:spLocks noGrp="1"/>
          </p:cNvSpPr>
          <p:nvPr>
            <p:ph idx="1"/>
          </p:nvPr>
        </p:nvSpPr>
        <p:spPr>
          <a:xfrm>
            <a:off x="584200" y="1435503"/>
            <a:ext cx="11018520" cy="1883593"/>
          </a:xfrm>
        </p:spPr>
        <p:txBody>
          <a:bodyPr vert="horz" wrap="square" lIns="0" tIns="0" rIns="0" bIns="0" rtlCol="0" anchor="t">
            <a:spAutoFit/>
          </a:bodyPr>
          <a:lstStyle/>
          <a:p>
            <a:r>
              <a:rPr lang="en-US" sz="2400" err="1">
                <a:cs typeface="Segoe UI"/>
              </a:rPr>
              <a:t>RoundRobin</a:t>
            </a:r>
            <a:r>
              <a:rPr lang="en-US" sz="2400">
                <a:cs typeface="Segoe UI"/>
              </a:rPr>
              <a:t>:</a:t>
            </a:r>
          </a:p>
          <a:p>
            <a:pPr lvl="1">
              <a:buFont typeface="Courier New" panose="05000000000000000000" pitchFamily="2" charset="2"/>
              <a:buChar char="o"/>
            </a:pPr>
            <a:r>
              <a:rPr lang="en-US" sz="1800">
                <a:cs typeface="Segoe UI"/>
              </a:rPr>
              <a:t>agents take turn in order until task is </a:t>
            </a:r>
            <a:r>
              <a:rPr lang="en-US" sz="1800" dirty="0">
                <a:cs typeface="Segoe UI"/>
              </a:rPr>
              <a:t>completed.</a:t>
            </a:r>
            <a:endParaRPr lang="en-US" sz="1800">
              <a:cs typeface="Segoe UI"/>
            </a:endParaRPr>
          </a:p>
          <a:p>
            <a:pPr lvl="1">
              <a:buFont typeface="Courier New" panose="05000000000000000000" pitchFamily="2" charset="2"/>
              <a:buChar char="o"/>
            </a:pPr>
            <a:r>
              <a:rPr lang="en-US" sz="1800">
                <a:cs typeface="Segoe UI"/>
              </a:rPr>
              <a:t>Good for simple tasks</a:t>
            </a:r>
            <a:r>
              <a:rPr lang="en-US" sz="1800" dirty="0">
                <a:cs typeface="Segoe UI"/>
              </a:rPr>
              <a:t> – it is the fastest</a:t>
            </a:r>
            <a:r>
              <a:rPr lang="en-US" sz="1800">
                <a:cs typeface="Segoe UI"/>
              </a:rPr>
              <a:t> </a:t>
            </a:r>
          </a:p>
          <a:p>
            <a:pPr lvl="1">
              <a:buFont typeface="Courier New" panose="05000000000000000000" pitchFamily="2" charset="2"/>
              <a:buChar char="o"/>
            </a:pPr>
            <a:r>
              <a:rPr lang="en-US" sz="1800">
                <a:cs typeface="Segoe UI"/>
              </a:rPr>
              <a:t>May take multiple rounds for harder tasks or may need user help</a:t>
            </a:r>
            <a:endParaRPr lang="en-US" sz="1800"/>
          </a:p>
          <a:p>
            <a:endParaRPr lang="en-US"/>
          </a:p>
        </p:txBody>
      </p:sp>
      <p:sp>
        <p:nvSpPr>
          <p:cNvPr id="4" name="Content Placeholder 4">
            <a:extLst>
              <a:ext uri="{FF2B5EF4-FFF2-40B4-BE49-F238E27FC236}">
                <a16:creationId xmlns:a16="http://schemas.microsoft.com/office/drawing/2014/main" id="{A48AC685-D776-F239-6104-CB10AFC29548}"/>
              </a:ext>
            </a:extLst>
          </p:cNvPr>
          <p:cNvSpPr txBox="1">
            <a:spLocks/>
          </p:cNvSpPr>
          <p:nvPr/>
        </p:nvSpPr>
        <p:spPr>
          <a:xfrm>
            <a:off x="580293" y="3102135"/>
            <a:ext cx="10813366" cy="363791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a:cs typeface="Segoe UI"/>
              </a:rPr>
              <a:t>Selector:</a:t>
            </a:r>
            <a:endParaRPr lang="en-US" sz="2400"/>
          </a:p>
          <a:p>
            <a:pPr lvl="1">
              <a:buFont typeface="Courier New" panose="05000000000000000000" pitchFamily="2" charset="2"/>
              <a:buChar char="o"/>
            </a:pPr>
            <a:r>
              <a:rPr lang="en-US" sz="1800">
                <a:cs typeface="Segoe UI"/>
              </a:rPr>
              <a:t>A planner agent selects the next speaker based on shared context and prompt instructions</a:t>
            </a:r>
          </a:p>
          <a:p>
            <a:pPr lvl="1">
              <a:buFont typeface="Courier New" panose="05000000000000000000" pitchFamily="2" charset="2"/>
              <a:buChar char="o"/>
            </a:pPr>
            <a:r>
              <a:rPr lang="en-US" sz="1800">
                <a:cs typeface="Segoe UI"/>
              </a:rPr>
              <a:t>A selector function can be used to enforce more control on choosing the next speaker</a:t>
            </a:r>
          </a:p>
          <a:p>
            <a:pPr lvl="1">
              <a:buFont typeface="Courier New" panose="05000000000000000000" pitchFamily="2" charset="2"/>
              <a:buChar char="o"/>
            </a:pPr>
            <a:r>
              <a:rPr lang="en-US" sz="1800">
                <a:cs typeface="Segoe UI"/>
              </a:rPr>
              <a:t>Good for </a:t>
            </a:r>
            <a:r>
              <a:rPr lang="en-US" sz="1800" err="1">
                <a:cs typeface="Segoe UI"/>
              </a:rPr>
              <a:t>usecases</a:t>
            </a:r>
            <a:r>
              <a:rPr lang="en-US" sz="1800">
                <a:cs typeface="Segoe UI"/>
              </a:rPr>
              <a:t> that require more controlled guidelines (extra planner agent and costs more prompt tokens)</a:t>
            </a:r>
          </a:p>
          <a:p>
            <a:pPr lvl="1">
              <a:buFont typeface="Courier New" panose="05000000000000000000" pitchFamily="2" charset="2"/>
              <a:buChar char="o"/>
            </a:pPr>
            <a:endParaRPr lang="en-US" sz="1800">
              <a:cs typeface="Segoe UI"/>
            </a:endParaRPr>
          </a:p>
          <a:p>
            <a:pPr lvl="1">
              <a:buFont typeface="Courier New" panose="05000000000000000000" pitchFamily="2" charset="2"/>
              <a:buChar char="o"/>
            </a:pPr>
            <a:endParaRPr lang="en-US" sz="1800"/>
          </a:p>
          <a:p>
            <a:pPr marL="0" indent="0">
              <a:buNone/>
            </a:pPr>
            <a:endParaRPr lang="en-US" sz="2400"/>
          </a:p>
          <a:p>
            <a:pPr marL="0" indent="0">
              <a:buNone/>
            </a:pPr>
            <a:endParaRPr lang="en-US" sz="2400"/>
          </a:p>
          <a:p>
            <a:endParaRPr lang="en-US" sz="2400"/>
          </a:p>
        </p:txBody>
      </p:sp>
      <p:sp>
        <p:nvSpPr>
          <p:cNvPr id="6" name="Content Placeholder 4">
            <a:extLst>
              <a:ext uri="{FF2B5EF4-FFF2-40B4-BE49-F238E27FC236}">
                <a16:creationId xmlns:a16="http://schemas.microsoft.com/office/drawing/2014/main" id="{F17C02D0-5343-E854-5AF5-5C130AC10008}"/>
              </a:ext>
            </a:extLst>
          </p:cNvPr>
          <p:cNvSpPr txBox="1">
            <a:spLocks/>
          </p:cNvSpPr>
          <p:nvPr/>
        </p:nvSpPr>
        <p:spPr>
          <a:xfrm>
            <a:off x="590062" y="4599037"/>
            <a:ext cx="11018520" cy="2142125"/>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a:cs typeface="Segoe UI"/>
            </a:endParaRPr>
          </a:p>
          <a:p>
            <a:r>
              <a:rPr lang="en-US" sz="2400" err="1">
                <a:cs typeface="Segoe UI"/>
              </a:rPr>
              <a:t>MagenticOne</a:t>
            </a:r>
            <a:r>
              <a:rPr lang="en-US" sz="2400">
                <a:cs typeface="Segoe UI"/>
              </a:rPr>
              <a:t>:</a:t>
            </a:r>
            <a:endParaRPr lang="en-US" sz="2400"/>
          </a:p>
          <a:p>
            <a:pPr lvl="1">
              <a:buFont typeface="Courier New" panose="05000000000000000000" pitchFamily="2" charset="2"/>
              <a:buChar char="o"/>
            </a:pPr>
            <a:r>
              <a:rPr lang="en-US" sz="1800">
                <a:cs typeface="Segoe UI"/>
              </a:rPr>
              <a:t>Can handle complex tasks</a:t>
            </a:r>
          </a:p>
          <a:p>
            <a:pPr lvl="1">
              <a:buFont typeface="Courier New" panose="05000000000000000000" pitchFamily="2" charset="2"/>
              <a:buChar char="o"/>
            </a:pPr>
            <a:r>
              <a:rPr lang="en-US" sz="1800">
                <a:cs typeface="Segoe UI"/>
              </a:rPr>
              <a:t>Minimum need for "handholding"</a:t>
            </a:r>
          </a:p>
          <a:p>
            <a:pPr lvl="1">
              <a:buFont typeface="Courier New" panose="05000000000000000000" pitchFamily="2" charset="2"/>
              <a:buChar char="o"/>
            </a:pPr>
            <a:r>
              <a:rPr lang="en-US" sz="1800">
                <a:cs typeface="Segoe UI"/>
              </a:rPr>
              <a:t>Can be prone to "overthinking" so may not be an efficient choice for simpler use-cases</a:t>
            </a:r>
          </a:p>
          <a:p>
            <a:pPr lvl="1">
              <a:buFont typeface="Courier New" panose="05000000000000000000" pitchFamily="2" charset="2"/>
              <a:buChar char="o"/>
            </a:pPr>
            <a:r>
              <a:rPr lang="en-US" sz="1800">
                <a:cs typeface="Segoe UI"/>
              </a:rPr>
              <a:t>Provides clear explanations on reasoning behind its planning</a:t>
            </a:r>
          </a:p>
        </p:txBody>
      </p:sp>
    </p:spTree>
    <p:extLst>
      <p:ext uri="{BB962C8B-B14F-4D97-AF65-F5344CB8AC3E}">
        <p14:creationId xmlns:p14="http://schemas.microsoft.com/office/powerpoint/2010/main" val="1683285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CB6E8-8B17-5571-2D52-2E04B6D30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02EC98-C1B9-E327-C06B-1F85FD34D1D1}"/>
              </a:ext>
            </a:extLst>
          </p:cNvPr>
          <p:cNvSpPr>
            <a:spLocks noGrp="1"/>
          </p:cNvSpPr>
          <p:nvPr>
            <p:ph type="title"/>
          </p:nvPr>
        </p:nvSpPr>
        <p:spPr/>
        <p:txBody>
          <a:bodyPr/>
          <a:lstStyle/>
          <a:p>
            <a:r>
              <a:rPr lang="en-US" sz="4000"/>
              <a:t>Example: A shipment Company</a:t>
            </a:r>
            <a:endParaRPr lang="en-US"/>
          </a:p>
        </p:txBody>
      </p:sp>
      <p:pic>
        <p:nvPicPr>
          <p:cNvPr id="5" name="Picture 4" descr="A screenshot of a computer&#10;&#10;AI-generated content may be incorrect.">
            <a:extLst>
              <a:ext uri="{FF2B5EF4-FFF2-40B4-BE49-F238E27FC236}">
                <a16:creationId xmlns:a16="http://schemas.microsoft.com/office/drawing/2014/main" id="{5816FF37-2BD6-8CEF-D3FE-60A40F0B535E}"/>
              </a:ext>
            </a:extLst>
          </p:cNvPr>
          <p:cNvPicPr>
            <a:picLocks noChangeAspect="1"/>
          </p:cNvPicPr>
          <p:nvPr/>
        </p:nvPicPr>
        <p:blipFill>
          <a:blip r:embed="rId2"/>
          <a:stretch>
            <a:fillRect/>
          </a:stretch>
        </p:blipFill>
        <p:spPr>
          <a:xfrm>
            <a:off x="2039796" y="1240692"/>
            <a:ext cx="8591098" cy="5617307"/>
          </a:xfrm>
          <a:prstGeom prst="rect">
            <a:avLst/>
          </a:prstGeom>
        </p:spPr>
      </p:pic>
    </p:spTree>
    <p:extLst>
      <p:ext uri="{BB962C8B-B14F-4D97-AF65-F5344CB8AC3E}">
        <p14:creationId xmlns:p14="http://schemas.microsoft.com/office/powerpoint/2010/main" val="763245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9238-76BF-BD46-F599-B5735E5B86E5}"/>
              </a:ext>
            </a:extLst>
          </p:cNvPr>
          <p:cNvSpPr>
            <a:spLocks noGrp="1"/>
          </p:cNvSpPr>
          <p:nvPr>
            <p:ph type="title"/>
          </p:nvPr>
        </p:nvSpPr>
        <p:spPr/>
        <p:txBody>
          <a:bodyPr/>
          <a:lstStyle/>
          <a:p>
            <a:r>
              <a:rPr lang="en-US"/>
              <a:t>Demo</a:t>
            </a:r>
          </a:p>
        </p:txBody>
      </p:sp>
      <p:sp>
        <p:nvSpPr>
          <p:cNvPr id="3" name="Content Placeholder 2">
            <a:extLst>
              <a:ext uri="{FF2B5EF4-FFF2-40B4-BE49-F238E27FC236}">
                <a16:creationId xmlns:a16="http://schemas.microsoft.com/office/drawing/2014/main" id="{6D71EB2F-410F-A918-1683-99123F18D59C}"/>
              </a:ext>
            </a:extLst>
          </p:cNvPr>
          <p:cNvSpPr>
            <a:spLocks noGrp="1"/>
          </p:cNvSpPr>
          <p:nvPr>
            <p:ph type="body" sz="quarter" idx="12"/>
          </p:nvPr>
        </p:nvSpPr>
        <p:spPr>
          <a:xfrm>
            <a:off x="585216" y="3977319"/>
            <a:ext cx="6217920" cy="830997"/>
          </a:xfrm>
        </p:spPr>
        <p:txBody>
          <a:bodyPr vert="horz" wrap="square" lIns="0" tIns="0" rIns="0" bIns="0" rtlCol="0" anchor="t">
            <a:spAutoFit/>
          </a:bodyPr>
          <a:lstStyle/>
          <a:p>
            <a:r>
              <a:rPr lang="en-US">
                <a:ea typeface="+mn-lt"/>
                <a:cs typeface="+mn-lt"/>
              </a:rPr>
              <a:t>GitHub repo:</a:t>
            </a:r>
          </a:p>
          <a:p>
            <a:r>
              <a:rPr lang="en-US">
                <a:ea typeface="+mn-lt"/>
                <a:cs typeface="+mn-lt"/>
                <a:hlinkClick r:id="rId2"/>
              </a:rPr>
              <a:t>https://aka.ms/AAvpsxd</a:t>
            </a:r>
            <a:endParaRPr lang="en-US">
              <a:ea typeface="+mn-lt"/>
            </a:endParaRPr>
          </a:p>
          <a:p>
            <a:endParaRPr lang="en-US"/>
          </a:p>
        </p:txBody>
      </p:sp>
    </p:spTree>
    <p:extLst>
      <p:ext uri="{BB962C8B-B14F-4D97-AF65-F5344CB8AC3E}">
        <p14:creationId xmlns:p14="http://schemas.microsoft.com/office/powerpoint/2010/main" val="109594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A5649-289C-1AD9-A97B-69D55863DF89}"/>
              </a:ext>
            </a:extLst>
          </p:cNvPr>
          <p:cNvSpPr>
            <a:spLocks noGrp="1"/>
          </p:cNvSpPr>
          <p:nvPr>
            <p:ph type="title"/>
          </p:nvPr>
        </p:nvSpPr>
        <p:spPr/>
        <p:txBody>
          <a:bodyPr/>
          <a:lstStyle/>
          <a:p>
            <a:r>
              <a:rPr lang="en-US">
                <a:cs typeface="Segoe UI"/>
              </a:rPr>
              <a:t>Questions?</a:t>
            </a:r>
            <a:endParaRPr lang="en-US"/>
          </a:p>
        </p:txBody>
      </p:sp>
    </p:spTree>
    <p:extLst>
      <p:ext uri="{BB962C8B-B14F-4D97-AF65-F5344CB8AC3E}">
        <p14:creationId xmlns:p14="http://schemas.microsoft.com/office/powerpoint/2010/main" val="2317824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B5877BD9E78B46918C25C9D58EF0C1" ma:contentTypeVersion="15" ma:contentTypeDescription="Create a new document." ma:contentTypeScope="" ma:versionID="7eabdd895a38d0d9e59950f385f87a0d">
  <xsd:schema xmlns:xsd="http://www.w3.org/2001/XMLSchema" xmlns:xs="http://www.w3.org/2001/XMLSchema" xmlns:p="http://schemas.microsoft.com/office/2006/metadata/properties" xmlns:ns1="http://schemas.microsoft.com/sharepoint/v3" xmlns:ns2="43ef2e97-cb56-4ada-a3b1-6fdbf25ccb96" xmlns:ns3="b0c67633-62da-4bbb-947f-239c4c7e69de" targetNamespace="http://schemas.microsoft.com/office/2006/metadata/properties" ma:root="true" ma:fieldsID="b7176d6b2724ddfe765a9d846fb01edb" ns1:_="" ns2:_="" ns3:_="">
    <xsd:import namespace="http://schemas.microsoft.com/sharepoint/v3"/>
    <xsd:import namespace="43ef2e97-cb56-4ada-a3b1-6fdbf25ccb96"/>
    <xsd:import namespace="b0c67633-62da-4bbb-947f-239c4c7e69de"/>
    <xsd:element name="properties">
      <xsd:complexType>
        <xsd:sequence>
          <xsd:element name="documentManagement">
            <xsd:complexType>
              <xsd:all>
                <xsd:element ref="ns1:_ip_UnifiedCompliancePolicyProperties" minOccurs="0"/>
                <xsd:element ref="ns1:_ip_UnifiedCompliancePolicyUIAction" minOccurs="0"/>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8" nillable="true" ma:displayName="Unified Compliance Policy Properties" ma:hidden="true" ma:internalName="_ip_UnifiedCompliancePolicyProperties">
      <xsd:simpleType>
        <xsd:restriction base="dms:Note"/>
      </xsd:simpleType>
    </xsd:element>
    <xsd:element name="_ip_UnifiedCompliancePolicyUIAction" ma:index="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ef2e97-cb56-4ada-a3b1-6fdbf25ccb96"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element name="MediaServiceBillingMetadata" ma:index="2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0c67633-62da-4bbb-947f-239c4c7e69de" elementFormDefault="qualified">
    <xsd:import namespace="http://schemas.microsoft.com/office/2006/documentManagement/types"/>
    <xsd:import namespace="http://schemas.microsoft.com/office/infopath/2007/PartnerControls"/>
    <xsd:element name="TaxCatchAll" ma:index="20" nillable="true" ma:displayName="Taxonomy Catch All Column" ma:hidden="true" ma:list="{4008f836-bbe4-405b-b53c-ce7d05f2a881}" ma:internalName="TaxCatchAll" ma:showField="CatchAllData" ma:web="b0c67633-62da-4bbb-947f-239c4c7e69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3ef2e97-cb56-4ada-a3b1-6fdbf25ccb96">
      <Terms xmlns="http://schemas.microsoft.com/office/infopath/2007/PartnerControls"/>
    </lcf76f155ced4ddcb4097134ff3c332f>
    <TaxCatchAll xmlns="b0c67633-62da-4bbb-947f-239c4c7e69de" xsi:nil="true"/>
  </documentManagement>
</p:properties>
</file>

<file path=customXml/itemProps1.xml><?xml version="1.0" encoding="utf-8"?>
<ds:datastoreItem xmlns:ds="http://schemas.openxmlformats.org/officeDocument/2006/customXml" ds:itemID="{74B81D11-67F9-460B-97F6-B24A00222CC2}">
  <ds:schemaRefs>
    <ds:schemaRef ds:uri="43ef2e97-cb56-4ada-a3b1-6fdbf25ccb96"/>
    <ds:schemaRef ds:uri="b0c67633-62da-4bbb-947f-239c4c7e69d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3.xml><?xml version="1.0" encoding="utf-8"?>
<ds:datastoreItem xmlns:ds="http://schemas.openxmlformats.org/officeDocument/2006/customXml" ds:itemID="{96433F3D-D6EB-404B-A6A4-2834F1FD1D65}">
  <ds:schemaRefs>
    <ds:schemaRef ds:uri="43ef2e97-cb56-4ada-a3b1-6fdbf25ccb96"/>
    <ds:schemaRef ds:uri="9480bc8b-5f12-413b-ace7-9c780deae2d0"/>
    <ds:schemaRef ds:uri="b0c67633-62da-4bbb-947f-239c4c7e69de"/>
    <ds:schemaRef ds:uri="e07b9560-82cc-4f3d-aea9-44c6277445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17</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AI Agents Hack Template Light Mode</vt:lpstr>
      <vt:lpstr>Building Multi-Agent Apps on top of Azure PostgreSQL</vt:lpstr>
      <vt:lpstr>Agenda</vt:lpstr>
      <vt:lpstr>Why Multi-AI Agents?</vt:lpstr>
      <vt:lpstr>Autogen 0.4 vs. 0.2</vt:lpstr>
      <vt:lpstr>Operational database scenarios with AI Agents</vt:lpstr>
      <vt:lpstr>Orchestration Type – When to use What</vt:lpstr>
      <vt:lpstr>Example: A shipment Company</vt:lpstr>
      <vt:lpstr>Demo</vt:lpstr>
      <vt:lpstr>Questions?</vt:lpstr>
      <vt:lpstr>Next steps</vt:lpstr>
      <vt:lpstr>Presentation guidelines</vt:lpstr>
      <vt:lpstr>Overall presentation guidelines</vt:lpstr>
      <vt:lpstr>Sharing presentations and resources</vt:lpstr>
      <vt:lpstr>Got code samples?</vt:lpstr>
      <vt:lpstr>Streamyard tips</vt:lpstr>
      <vt:lpstr>Streamyard: Camera</vt:lpstr>
      <vt:lpstr>Lighting tips</vt:lpstr>
      <vt:lpstr>Streamyard: Audio</vt:lpstr>
      <vt:lpstr>Streamyard: Background</vt:lpstr>
      <vt:lpstr>Streamyard: Screen sharing </vt:lpstr>
      <vt:lpstr>Streamyard: Screen sharing with Monitor/Laptop</vt:lpstr>
      <vt:lpstr>Streamyard: Screen sharing in Windows</vt:lpstr>
      <vt:lpstr>Screen sharing privacy tips</vt:lpstr>
      <vt:lpstr>Optimize laptop for virtual talk</vt:lpstr>
      <vt:lpstr>Streamyard: Private Chat</vt:lpstr>
      <vt:lpstr>Streamyard: Comments/Questions</vt:lpstr>
      <vt:lpstr>Livestream Run of Show</vt:lpstr>
      <vt:lpstr>Intro slides</vt:lpstr>
      <vt:lpstr>AI Agents Hackathon</vt:lpstr>
      <vt:lpstr>AI Agents Hackathon</vt:lpstr>
      <vt:lpstr>Outro slides</vt:lpstr>
      <vt:lpstr>AI Agents Hackathon: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revision>23</cp:revision>
  <dcterms:created xsi:type="dcterms:W3CDTF">2024-08-07T00:36:26Z</dcterms:created>
  <dcterms:modified xsi:type="dcterms:W3CDTF">2025-04-23T14:16:07Z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0x010100EBB5877BD9E78B46918C25C9D58EF0C1</vt:lpwstr>
  </property>
  <property fmtid="{D5CDD505-2E9C-101B-9397-08002B2CF9AE}" pid="3" name="MediaServiceImageTags">
    <vt:lpwstr/>
  </property>
</Properties>
</file>